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8" r:id="rId2"/>
    <p:sldId id="267" r:id="rId3"/>
    <p:sldId id="272" r:id="rId4"/>
    <p:sldId id="278" r:id="rId5"/>
    <p:sldId id="273" r:id="rId6"/>
    <p:sldId id="279" r:id="rId7"/>
    <p:sldId id="274" r:id="rId8"/>
    <p:sldId id="275" r:id="rId9"/>
    <p:sldId id="282" r:id="rId10"/>
    <p:sldId id="283" r:id="rId11"/>
    <p:sldId id="284" r:id="rId12"/>
    <p:sldId id="285" r:id="rId13"/>
    <p:sldId id="286" r:id="rId14"/>
    <p:sldId id="287" r:id="rId15"/>
    <p:sldId id="289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6F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1C4FEC-D409-4271-AD5F-6AD1FE2E0E8E}" v="25" dt="2022-03-25T07:37:04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371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ALONSO CASELLA" userId="46b56f6a29d33616" providerId="LiveId" clId="{BA1C4FEC-D409-4271-AD5F-6AD1FE2E0E8E}"/>
    <pc:docChg chg="custSel addSld delSld modSld sldOrd">
      <pc:chgData name="JOÃO ALONSO CASELLA" userId="46b56f6a29d33616" providerId="LiveId" clId="{BA1C4FEC-D409-4271-AD5F-6AD1FE2E0E8E}" dt="2022-03-25T07:56:46.830" v="49" actId="47"/>
      <pc:docMkLst>
        <pc:docMk/>
      </pc:docMkLst>
      <pc:sldChg chg="del">
        <pc:chgData name="JOÃO ALONSO CASELLA" userId="46b56f6a29d33616" providerId="LiveId" clId="{BA1C4FEC-D409-4271-AD5F-6AD1FE2E0E8E}" dt="2022-03-25T07:56:43.671" v="47" actId="47"/>
        <pc:sldMkLst>
          <pc:docMk/>
          <pc:sldMk cId="374494491" sldId="266"/>
        </pc:sldMkLst>
      </pc:sldChg>
      <pc:sldChg chg="addSp delSp modSp modTransition modAnim">
        <pc:chgData name="JOÃO ALONSO CASELLA" userId="46b56f6a29d33616" providerId="LiveId" clId="{BA1C4FEC-D409-4271-AD5F-6AD1FE2E0E8E}" dt="2022-03-25T07:31:25.199" v="31"/>
        <pc:sldMkLst>
          <pc:docMk/>
          <pc:sldMk cId="2443086970" sldId="267"/>
        </pc:sldMkLst>
        <pc:picChg chg="add del mod">
          <ac:chgData name="JOÃO ALONSO CASELLA" userId="46b56f6a29d33616" providerId="LiveId" clId="{BA1C4FEC-D409-4271-AD5F-6AD1FE2E0E8E}" dt="2022-03-25T07:29:53.339" v="28"/>
          <ac:picMkLst>
            <pc:docMk/>
            <pc:sldMk cId="2443086970" sldId="267"/>
            <ac:picMk id="44" creationId="{E40E98D7-D915-496F-98D9-04FE088ED41F}"/>
          </ac:picMkLst>
        </pc:picChg>
        <pc:picChg chg="add del mod">
          <ac:chgData name="JOÃO ALONSO CASELLA" userId="46b56f6a29d33616" providerId="LiveId" clId="{BA1C4FEC-D409-4271-AD5F-6AD1FE2E0E8E}" dt="2022-03-25T07:30:09.157" v="30"/>
          <ac:picMkLst>
            <pc:docMk/>
            <pc:sldMk cId="2443086970" sldId="267"/>
            <ac:picMk id="45" creationId="{0D4C48B1-BAAB-46AA-A77D-F8C3A35A05F2}"/>
          </ac:picMkLst>
        </pc:picChg>
        <pc:picChg chg="add mod">
          <ac:chgData name="JOÃO ALONSO CASELLA" userId="46b56f6a29d33616" providerId="LiveId" clId="{BA1C4FEC-D409-4271-AD5F-6AD1FE2E0E8E}" dt="2022-03-25T07:31:25.199" v="31"/>
          <ac:picMkLst>
            <pc:docMk/>
            <pc:sldMk cId="2443086970" sldId="267"/>
            <ac:picMk id="47" creationId="{229148F9-E845-440D-8471-45194D2C385D}"/>
          </ac:picMkLst>
        </pc:picChg>
      </pc:sldChg>
      <pc:sldChg chg="del">
        <pc:chgData name="JOÃO ALONSO CASELLA" userId="46b56f6a29d33616" providerId="LiveId" clId="{BA1C4FEC-D409-4271-AD5F-6AD1FE2E0E8E}" dt="2022-03-25T07:56:46.830" v="49" actId="47"/>
        <pc:sldMkLst>
          <pc:docMk/>
          <pc:sldMk cId="796436125" sldId="270"/>
        </pc:sldMkLst>
      </pc:sldChg>
      <pc:sldChg chg="addSp modSp">
        <pc:chgData name="JOÃO ALONSO CASELLA" userId="46b56f6a29d33616" providerId="LiveId" clId="{BA1C4FEC-D409-4271-AD5F-6AD1FE2E0E8E}" dt="2022-03-25T07:32:10.813" v="32"/>
        <pc:sldMkLst>
          <pc:docMk/>
          <pc:sldMk cId="1223688460" sldId="272"/>
        </pc:sldMkLst>
        <pc:picChg chg="add mod">
          <ac:chgData name="JOÃO ALONSO CASELLA" userId="46b56f6a29d33616" providerId="LiveId" clId="{BA1C4FEC-D409-4271-AD5F-6AD1FE2E0E8E}" dt="2022-03-25T07:32:10.813" v="32"/>
          <ac:picMkLst>
            <pc:docMk/>
            <pc:sldMk cId="1223688460" sldId="272"/>
            <ac:picMk id="59" creationId="{030FE115-E170-4464-BD0A-C8DD0560FCF9}"/>
          </ac:picMkLst>
        </pc:picChg>
      </pc:sldChg>
      <pc:sldChg chg="addSp modSp">
        <pc:chgData name="JOÃO ALONSO CASELLA" userId="46b56f6a29d33616" providerId="LiveId" clId="{BA1C4FEC-D409-4271-AD5F-6AD1FE2E0E8E}" dt="2022-03-25T07:33:01.860" v="34"/>
        <pc:sldMkLst>
          <pc:docMk/>
          <pc:sldMk cId="1302961439" sldId="273"/>
        </pc:sldMkLst>
        <pc:picChg chg="add mod">
          <ac:chgData name="JOÃO ALONSO CASELLA" userId="46b56f6a29d33616" providerId="LiveId" clId="{BA1C4FEC-D409-4271-AD5F-6AD1FE2E0E8E}" dt="2022-03-25T07:33:01.860" v="34"/>
          <ac:picMkLst>
            <pc:docMk/>
            <pc:sldMk cId="1302961439" sldId="273"/>
            <ac:picMk id="80" creationId="{710AA5AC-D43E-4DD4-B631-0C9800FB4698}"/>
          </ac:picMkLst>
        </pc:picChg>
      </pc:sldChg>
      <pc:sldChg chg="addSp delSp modSp modTransition modAnim">
        <pc:chgData name="JOÃO ALONSO CASELLA" userId="46b56f6a29d33616" providerId="LiveId" clId="{BA1C4FEC-D409-4271-AD5F-6AD1FE2E0E8E}" dt="2022-03-25T07:35:06.739" v="40"/>
        <pc:sldMkLst>
          <pc:docMk/>
          <pc:sldMk cId="1214716255" sldId="274"/>
        </pc:sldMkLst>
        <pc:picChg chg="add del mod">
          <ac:chgData name="JOÃO ALONSO CASELLA" userId="46b56f6a29d33616" providerId="LiveId" clId="{BA1C4FEC-D409-4271-AD5F-6AD1FE2E0E8E}" dt="2022-03-25T07:34:14.153" v="39"/>
          <ac:picMkLst>
            <pc:docMk/>
            <pc:sldMk cId="1214716255" sldId="274"/>
            <ac:picMk id="69" creationId="{5AD89AC7-2CE7-464D-9EE9-3B80DBDA9209}"/>
          </ac:picMkLst>
        </pc:picChg>
        <pc:picChg chg="add mod">
          <ac:chgData name="JOÃO ALONSO CASELLA" userId="46b56f6a29d33616" providerId="LiveId" clId="{BA1C4FEC-D409-4271-AD5F-6AD1FE2E0E8E}" dt="2022-03-25T07:35:06.739" v="40"/>
          <ac:picMkLst>
            <pc:docMk/>
            <pc:sldMk cId="1214716255" sldId="274"/>
            <ac:picMk id="70" creationId="{2239BF58-AE09-450C-BA51-D28BA6CAA6E0}"/>
          </ac:picMkLst>
        </pc:picChg>
      </pc:sldChg>
      <pc:sldChg chg="addSp modSp">
        <pc:chgData name="JOÃO ALONSO CASELLA" userId="46b56f6a29d33616" providerId="LiveId" clId="{BA1C4FEC-D409-4271-AD5F-6AD1FE2E0E8E}" dt="2022-03-25T07:35:20.003" v="41"/>
        <pc:sldMkLst>
          <pc:docMk/>
          <pc:sldMk cId="3011185909" sldId="275"/>
        </pc:sldMkLst>
        <pc:picChg chg="add mod">
          <ac:chgData name="JOÃO ALONSO CASELLA" userId="46b56f6a29d33616" providerId="LiveId" clId="{BA1C4FEC-D409-4271-AD5F-6AD1FE2E0E8E}" dt="2022-03-25T07:35:20.003" v="41"/>
          <ac:picMkLst>
            <pc:docMk/>
            <pc:sldMk cId="3011185909" sldId="275"/>
            <ac:picMk id="66" creationId="{29DADE14-2F59-42ED-9A74-FD35F01E3432}"/>
          </ac:picMkLst>
        </pc:picChg>
      </pc:sldChg>
      <pc:sldChg chg="addSp modSp">
        <pc:chgData name="JOÃO ALONSO CASELLA" userId="46b56f6a29d33616" providerId="LiveId" clId="{BA1C4FEC-D409-4271-AD5F-6AD1FE2E0E8E}" dt="2022-03-25T07:32:39.818" v="33"/>
        <pc:sldMkLst>
          <pc:docMk/>
          <pc:sldMk cId="3321659467" sldId="278"/>
        </pc:sldMkLst>
        <pc:picChg chg="add mod">
          <ac:chgData name="JOÃO ALONSO CASELLA" userId="46b56f6a29d33616" providerId="LiveId" clId="{BA1C4FEC-D409-4271-AD5F-6AD1FE2E0E8E}" dt="2022-03-25T07:32:39.818" v="33"/>
          <ac:picMkLst>
            <pc:docMk/>
            <pc:sldMk cId="3321659467" sldId="278"/>
            <ac:picMk id="2" creationId="{E369FEF1-B800-4352-897E-8813E7845D6A}"/>
          </ac:picMkLst>
        </pc:picChg>
      </pc:sldChg>
      <pc:sldChg chg="addSp delSp modSp modTransition modAnim">
        <pc:chgData name="JOÃO ALONSO CASELLA" userId="46b56f6a29d33616" providerId="LiveId" clId="{BA1C4FEC-D409-4271-AD5F-6AD1FE2E0E8E}" dt="2022-03-25T07:34:00.721" v="37"/>
        <pc:sldMkLst>
          <pc:docMk/>
          <pc:sldMk cId="556015731" sldId="279"/>
        </pc:sldMkLst>
        <pc:picChg chg="add del mod">
          <ac:chgData name="JOÃO ALONSO CASELLA" userId="46b56f6a29d33616" providerId="LiveId" clId="{BA1C4FEC-D409-4271-AD5F-6AD1FE2E0E8E}" dt="2022-03-25T07:33:33.007" v="36"/>
          <ac:picMkLst>
            <pc:docMk/>
            <pc:sldMk cId="556015731" sldId="279"/>
            <ac:picMk id="70" creationId="{0E7BCD03-CF88-4BD8-8697-272A908A8802}"/>
          </ac:picMkLst>
        </pc:picChg>
        <pc:picChg chg="add mod">
          <ac:chgData name="JOÃO ALONSO CASELLA" userId="46b56f6a29d33616" providerId="LiveId" clId="{BA1C4FEC-D409-4271-AD5F-6AD1FE2E0E8E}" dt="2022-03-25T07:34:00.721" v="37"/>
          <ac:picMkLst>
            <pc:docMk/>
            <pc:sldMk cId="556015731" sldId="279"/>
            <ac:picMk id="71" creationId="{B340C9FF-3259-4735-B32C-C5A189837BB6}"/>
          </ac:picMkLst>
        </pc:picChg>
      </pc:sldChg>
      <pc:sldChg chg="del">
        <pc:chgData name="JOÃO ALONSO CASELLA" userId="46b56f6a29d33616" providerId="LiveId" clId="{BA1C4FEC-D409-4271-AD5F-6AD1FE2E0E8E}" dt="2022-03-25T07:56:45.136" v="48" actId="47"/>
        <pc:sldMkLst>
          <pc:docMk/>
          <pc:sldMk cId="125065115" sldId="280"/>
        </pc:sldMkLst>
      </pc:sldChg>
      <pc:sldChg chg="addSp modSp">
        <pc:chgData name="JOÃO ALONSO CASELLA" userId="46b56f6a29d33616" providerId="LiveId" clId="{BA1C4FEC-D409-4271-AD5F-6AD1FE2E0E8E}" dt="2022-03-25T07:36:08.349" v="42"/>
        <pc:sldMkLst>
          <pc:docMk/>
          <pc:sldMk cId="700888042" sldId="282"/>
        </pc:sldMkLst>
        <pc:picChg chg="add mod">
          <ac:chgData name="JOÃO ALONSO CASELLA" userId="46b56f6a29d33616" providerId="LiveId" clId="{BA1C4FEC-D409-4271-AD5F-6AD1FE2E0E8E}" dt="2022-03-25T07:36:08.349" v="42"/>
          <ac:picMkLst>
            <pc:docMk/>
            <pc:sldMk cId="700888042" sldId="282"/>
            <ac:picMk id="22" creationId="{622BC5C5-E2E0-4105-98C6-066EA6CF6076}"/>
          </ac:picMkLst>
        </pc:picChg>
      </pc:sldChg>
      <pc:sldChg chg="addSp modSp">
        <pc:chgData name="JOÃO ALONSO CASELLA" userId="46b56f6a29d33616" providerId="LiveId" clId="{BA1C4FEC-D409-4271-AD5F-6AD1FE2E0E8E}" dt="2022-03-25T07:36:38.902" v="43"/>
        <pc:sldMkLst>
          <pc:docMk/>
          <pc:sldMk cId="3697763861" sldId="283"/>
        </pc:sldMkLst>
        <pc:picChg chg="add mod">
          <ac:chgData name="JOÃO ALONSO CASELLA" userId="46b56f6a29d33616" providerId="LiveId" clId="{BA1C4FEC-D409-4271-AD5F-6AD1FE2E0E8E}" dt="2022-03-25T07:36:38.902" v="43"/>
          <ac:picMkLst>
            <pc:docMk/>
            <pc:sldMk cId="3697763861" sldId="283"/>
            <ac:picMk id="2" creationId="{5850ED18-0C01-494F-B8EA-F336F3015897}"/>
          </ac:picMkLst>
        </pc:picChg>
      </pc:sldChg>
      <pc:sldChg chg="addSp delSp modSp modTransition modAnim">
        <pc:chgData name="JOÃO ALONSO CASELLA" userId="46b56f6a29d33616" providerId="LiveId" clId="{BA1C4FEC-D409-4271-AD5F-6AD1FE2E0E8E}" dt="2022-03-25T07:29:00.775" v="26"/>
        <pc:sldMkLst>
          <pc:docMk/>
          <pc:sldMk cId="606171159" sldId="288"/>
        </pc:sldMkLst>
        <pc:picChg chg="add del mod">
          <ac:chgData name="JOÃO ALONSO CASELLA" userId="46b56f6a29d33616" providerId="LiveId" clId="{BA1C4FEC-D409-4271-AD5F-6AD1FE2E0E8E}" dt="2022-03-25T07:28:06.846" v="23"/>
          <ac:picMkLst>
            <pc:docMk/>
            <pc:sldMk cId="606171159" sldId="288"/>
            <ac:picMk id="14" creationId="{317AEB0F-E7A0-4893-999A-7A947361CD10}"/>
          </ac:picMkLst>
        </pc:picChg>
        <pc:picChg chg="add del mod">
          <ac:chgData name="JOÃO ALONSO CASELLA" userId="46b56f6a29d33616" providerId="LiveId" clId="{BA1C4FEC-D409-4271-AD5F-6AD1FE2E0E8E}" dt="2022-03-25T07:28:46.157" v="25"/>
          <ac:picMkLst>
            <pc:docMk/>
            <pc:sldMk cId="606171159" sldId="288"/>
            <ac:picMk id="15" creationId="{B7582D02-AA5D-45DD-B220-901A77A72E9F}"/>
          </ac:picMkLst>
        </pc:picChg>
        <pc:picChg chg="add mod">
          <ac:chgData name="JOÃO ALONSO CASELLA" userId="46b56f6a29d33616" providerId="LiveId" clId="{BA1C4FEC-D409-4271-AD5F-6AD1FE2E0E8E}" dt="2022-03-25T07:29:00.775" v="26"/>
          <ac:picMkLst>
            <pc:docMk/>
            <pc:sldMk cId="606171159" sldId="288"/>
            <ac:picMk id="16" creationId="{90F60DBC-32FC-4AB8-82BD-4694C96C6678}"/>
          </ac:picMkLst>
        </pc:picChg>
      </pc:sldChg>
      <pc:sldChg chg="addSp delSp modSp add mod ord modTransition modAnim">
        <pc:chgData name="JOÃO ALONSO CASELLA" userId="46b56f6a29d33616" providerId="LiveId" clId="{BA1C4FEC-D409-4271-AD5F-6AD1FE2E0E8E}" dt="2022-03-25T07:37:04.352" v="46"/>
        <pc:sldMkLst>
          <pc:docMk/>
          <pc:sldMk cId="1290954816" sldId="289"/>
        </pc:sldMkLst>
        <pc:spChg chg="mod">
          <ac:chgData name="JOÃO ALONSO CASELLA" userId="46b56f6a29d33616" providerId="LiveId" clId="{BA1C4FEC-D409-4271-AD5F-6AD1FE2E0E8E}" dt="2022-03-25T06:50:44.401" v="21" actId="1076"/>
          <ac:spMkLst>
            <pc:docMk/>
            <pc:sldMk cId="1290954816" sldId="289"/>
            <ac:spMk id="7" creationId="{7E6397DD-E112-4FBD-9621-CBCB9B74A016}"/>
          </ac:spMkLst>
        </pc:spChg>
        <pc:spChg chg="mod">
          <ac:chgData name="JOÃO ALONSO CASELLA" userId="46b56f6a29d33616" providerId="LiveId" clId="{BA1C4FEC-D409-4271-AD5F-6AD1FE2E0E8E}" dt="2022-03-25T06:50:29.246" v="18" actId="20577"/>
          <ac:spMkLst>
            <pc:docMk/>
            <pc:sldMk cId="1290954816" sldId="289"/>
            <ac:spMk id="8" creationId="{958EF116-01E7-4118-9506-BBA9800280EA}"/>
          </ac:spMkLst>
        </pc:spChg>
        <pc:spChg chg="del mod">
          <ac:chgData name="JOÃO ALONSO CASELLA" userId="46b56f6a29d33616" providerId="LiveId" clId="{BA1C4FEC-D409-4271-AD5F-6AD1FE2E0E8E}" dt="2022-03-25T06:50:37.913" v="20" actId="478"/>
          <ac:spMkLst>
            <pc:docMk/>
            <pc:sldMk cId="1290954816" sldId="289"/>
            <ac:spMk id="9" creationId="{0A8CEA7A-FDAD-4174-B28E-72EF7F1B3C38}"/>
          </ac:spMkLst>
        </pc:spChg>
        <pc:picChg chg="add del mod">
          <ac:chgData name="JOÃO ALONSO CASELLA" userId="46b56f6a29d33616" providerId="LiveId" clId="{BA1C4FEC-D409-4271-AD5F-6AD1FE2E0E8E}" dt="2022-03-25T07:36:57.272" v="45"/>
          <ac:picMkLst>
            <pc:docMk/>
            <pc:sldMk cId="1290954816" sldId="289"/>
            <ac:picMk id="3" creationId="{ED537F7F-A2EE-4782-906F-9463C05ABC2E}"/>
          </ac:picMkLst>
        </pc:picChg>
        <pc:picChg chg="add mod">
          <ac:chgData name="JOÃO ALONSO CASELLA" userId="46b56f6a29d33616" providerId="LiveId" clId="{BA1C4FEC-D409-4271-AD5F-6AD1FE2E0E8E}" dt="2022-03-25T07:37:04.352" v="46"/>
          <ac:picMkLst>
            <pc:docMk/>
            <pc:sldMk cId="1290954816" sldId="289"/>
            <ac:picMk id="4" creationId="{3412E2DF-CBC3-428D-8040-4DDD9F06B3D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EDA07-4268-4224-8C70-B1AF472880C8}" type="datetimeFigureOut">
              <a:rPr lang="pt-BR" smtClean="0"/>
              <a:t>25/03/2022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7DE6E-E6BD-4097-9B00-91E3D8F039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146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D6C4F8-AE32-4891-963A-3728C60BA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334983-9568-4C82-9EB6-D21F89B1A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AD7AF7-5538-4C76-902C-7925A9640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58CF-497C-4F04-93B2-E86510178515}" type="datetimeFigureOut">
              <a:rPr lang="pt-BR" smtClean="0"/>
              <a:t>25/03/2022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925DE0-40E4-4E36-AA96-3CE01A511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873CC6-9976-470E-BDC0-68C5F159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Picture 4" descr="Insper: Ensino Superior em Negócios, Direito e Engenharia">
            <a:extLst>
              <a:ext uri="{FF2B5EF4-FFF2-40B4-BE49-F238E27FC236}">
                <a16:creationId xmlns:a16="http://schemas.microsoft.com/office/drawing/2014/main" id="{B1F4479F-B98B-4447-BCEB-DB61D86B3E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63" y="5655870"/>
            <a:ext cx="1343024" cy="5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51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A01157-B388-4098-94C6-93250CE7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8934AC-956A-47C4-8ABE-D4E98351F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816362-578D-43F0-981C-C308B2015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58CF-497C-4F04-93B2-E86510178515}" type="datetimeFigureOut">
              <a:rPr lang="pt-BR" smtClean="0"/>
              <a:t>25/03/2022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867410-1F55-4DE7-AB6F-11C4CBEEE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C105C6-AC10-4AA0-9EB4-2552C24E7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4" descr="Insper: Ensino Superior em Negócios, Direito e Engenharia">
            <a:extLst>
              <a:ext uri="{FF2B5EF4-FFF2-40B4-BE49-F238E27FC236}">
                <a16:creationId xmlns:a16="http://schemas.microsoft.com/office/drawing/2014/main" id="{B8B1ED70-A48F-408B-BDD5-0FA823C1BB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63" y="5655870"/>
            <a:ext cx="1343024" cy="5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25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E585E7D-5F9F-451E-ADAF-54A085F17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DE87526-1076-4C91-8DCD-F56E5C9A6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688C05-5890-45B9-A56F-72D70AF1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58CF-497C-4F04-93B2-E86510178515}" type="datetimeFigureOut">
              <a:rPr lang="pt-BR" smtClean="0"/>
              <a:t>25/03/2022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BE90B0-8B82-4712-B823-F931ECF8C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301EBD-73B0-40F5-A5BE-80FF2C8F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4" descr="Insper: Ensino Superior em Negócios, Direito e Engenharia">
            <a:extLst>
              <a:ext uri="{FF2B5EF4-FFF2-40B4-BE49-F238E27FC236}">
                <a16:creationId xmlns:a16="http://schemas.microsoft.com/office/drawing/2014/main" id="{256EA131-BFD7-4BD2-A35C-9EC5B8B025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63" y="5655870"/>
            <a:ext cx="1343024" cy="5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16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F7AD6-C171-4F55-BEE5-9329900F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32F31-1150-4292-97A2-5BE964757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C98954-0079-47B8-9B5F-E675FD099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58CF-497C-4F04-93B2-E86510178515}" type="datetimeFigureOut">
              <a:rPr lang="pt-BR" smtClean="0"/>
              <a:t>25/03/2022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354B43-4987-4D2B-9DCA-EA3DDACA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F7F115-3726-4946-B43F-F6756749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4" descr="Insper: Ensino Superior em Negócios, Direito e Engenharia">
            <a:extLst>
              <a:ext uri="{FF2B5EF4-FFF2-40B4-BE49-F238E27FC236}">
                <a16:creationId xmlns:a16="http://schemas.microsoft.com/office/drawing/2014/main" id="{7EE8E4BB-A372-49B2-A601-0648124353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63" y="5655870"/>
            <a:ext cx="1343024" cy="5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695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1A6BA-FB53-47F4-9B6A-B8CDC85C9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A6E1A4-82D5-45FA-B9D9-DEC344B4B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50B09A-3B46-4C50-802B-17D0DB1F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58CF-497C-4F04-93B2-E86510178515}" type="datetimeFigureOut">
              <a:rPr lang="pt-BR" smtClean="0"/>
              <a:t>25/03/2022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FDE289-26EF-4A3E-A35F-F15E3E593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DD1BFD-4372-40B6-93F2-A2249EED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4" descr="Insper: Ensino Superior em Negócios, Direito e Engenharia">
            <a:extLst>
              <a:ext uri="{FF2B5EF4-FFF2-40B4-BE49-F238E27FC236}">
                <a16:creationId xmlns:a16="http://schemas.microsoft.com/office/drawing/2014/main" id="{BCD0E63F-5855-4752-9A9E-B325359C86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63" y="5655870"/>
            <a:ext cx="1343024" cy="5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246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8D4B9-7446-4AD5-B4A7-B5F402944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383BED-AFFD-45ED-8AA1-15D94415B1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F43A6C-FE6F-4F0A-93DA-0A336E638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E6AF4DB-1E4F-4757-8D75-38B3E5D38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58CF-497C-4F04-93B2-E86510178515}" type="datetimeFigureOut">
              <a:rPr lang="pt-BR" smtClean="0"/>
              <a:t>25/03/2022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5B4D58-EA9A-4B5F-840C-665C52A0A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F7DCB7-53A2-485D-A5DF-7C52125E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Picture 4" descr="Insper: Ensino Superior em Negócios, Direito e Engenharia">
            <a:extLst>
              <a:ext uri="{FF2B5EF4-FFF2-40B4-BE49-F238E27FC236}">
                <a16:creationId xmlns:a16="http://schemas.microsoft.com/office/drawing/2014/main" id="{1C925083-B8CF-4846-9B26-5D9C791DCF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63" y="5655870"/>
            <a:ext cx="1343024" cy="5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306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95E69-9CA6-4055-BA10-91A21F994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2D2814-C9EB-4832-9D77-6516C0FB3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9C7F6F1-FA46-4EE3-BAF5-C5D903405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AAA8132-9BFF-45C2-93F8-8CFA71065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952997-36F3-47C6-9933-48F016A07B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8F1359A-5EEF-4F2C-868D-29A27E2B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58CF-497C-4F04-93B2-E86510178515}" type="datetimeFigureOut">
              <a:rPr lang="pt-BR" smtClean="0"/>
              <a:t>25/03/2022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FAD7A25-6606-47B6-A47E-850496123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0302D75-DF32-4E14-B1B4-404F1AF9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Picture 4" descr="Insper: Ensino Superior em Negócios, Direito e Engenharia">
            <a:extLst>
              <a:ext uri="{FF2B5EF4-FFF2-40B4-BE49-F238E27FC236}">
                <a16:creationId xmlns:a16="http://schemas.microsoft.com/office/drawing/2014/main" id="{AEB22A05-7D4E-460D-A98B-25EC615E6A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63" y="5655870"/>
            <a:ext cx="1343024" cy="5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18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0CD387-C065-4936-A149-C3E15B082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F1B1A4-38E3-4AF2-9E24-21035F29F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58CF-497C-4F04-93B2-E86510178515}" type="datetimeFigureOut">
              <a:rPr lang="pt-BR" smtClean="0"/>
              <a:t>25/03/2022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FB895C5-11B3-485E-B32B-E47A0EE04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F733CFB-6BFB-47E0-A19A-58011D64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Picture 4" descr="Insper: Ensino Superior em Negócios, Direito e Engenharia">
            <a:extLst>
              <a:ext uri="{FF2B5EF4-FFF2-40B4-BE49-F238E27FC236}">
                <a16:creationId xmlns:a16="http://schemas.microsoft.com/office/drawing/2014/main" id="{6A6916E1-0CFB-4CF8-A16B-902AFE61BC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63" y="5655870"/>
            <a:ext cx="1343024" cy="5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594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EEB7463-DA82-46D7-8D06-1E8C8D15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58CF-497C-4F04-93B2-E86510178515}" type="datetimeFigureOut">
              <a:rPr lang="pt-BR" smtClean="0"/>
              <a:t>25/03/2022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1506D5C-40C6-4CBC-8BFA-44E0505F0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C68C313-1AB2-4B34-A10C-DD61E8519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  <p:pic>
        <p:nvPicPr>
          <p:cNvPr id="5" name="Picture 4" descr="Insper: Ensino Superior em Negócios, Direito e Engenharia">
            <a:extLst>
              <a:ext uri="{FF2B5EF4-FFF2-40B4-BE49-F238E27FC236}">
                <a16:creationId xmlns:a16="http://schemas.microsoft.com/office/drawing/2014/main" id="{20B8EA28-ABEC-41A0-9FE9-1013F84741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63" y="5655870"/>
            <a:ext cx="1343024" cy="5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884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4CC160-44D1-47A8-90A1-0EAC963A9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DFFC18-2160-4027-BA80-3B19E8A76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37DED6-7657-427A-AFA5-795B3DA38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A69DA1B-FACE-470A-A931-C24ECD75D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58CF-497C-4F04-93B2-E86510178515}" type="datetimeFigureOut">
              <a:rPr lang="pt-BR" smtClean="0"/>
              <a:t>25/03/2022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947DA2A-2092-4CF2-A30D-8AD020FF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70D2CA-6C6E-401D-98BB-82433A46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Picture 4" descr="Insper: Ensino Superior em Negócios, Direito e Engenharia">
            <a:extLst>
              <a:ext uri="{FF2B5EF4-FFF2-40B4-BE49-F238E27FC236}">
                <a16:creationId xmlns:a16="http://schemas.microsoft.com/office/drawing/2014/main" id="{9276A7C8-EDBD-4C40-B0F5-BAE3CA4924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63" y="5655870"/>
            <a:ext cx="1343024" cy="5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268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ECF422-ED2F-4FAD-A819-4D1054BFC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2E86F2C-DAC4-4F1B-ADE4-88D4B24EA5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6F8118D-5443-4E1B-A401-38F2B7464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9E13CD4-100C-4BE7-ADD4-B9712624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58CF-497C-4F04-93B2-E86510178515}" type="datetimeFigureOut">
              <a:rPr lang="pt-BR" smtClean="0"/>
              <a:t>25/03/2022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2355C01-812B-430A-9F63-A9C94D4C0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70B388-F90A-438B-811B-EA6F89DB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Picture 4" descr="Insper: Ensino Superior em Negócios, Direito e Engenharia">
            <a:extLst>
              <a:ext uri="{FF2B5EF4-FFF2-40B4-BE49-F238E27FC236}">
                <a16:creationId xmlns:a16="http://schemas.microsoft.com/office/drawing/2014/main" id="{4A22EED8-FED1-443A-A158-BCBCC67816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63" y="5655870"/>
            <a:ext cx="1343024" cy="5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38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2410017-B0B9-4D55-9CCA-00EF16130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AD227B-FBC3-478C-B555-7F8DD94F1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A92CCD-43BD-4084-A6BA-A10C00D51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558CF-497C-4F04-93B2-E86510178515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F83AFC-2184-47A6-943E-342F2DD258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D6AE15-57A5-4D78-8A24-363E78D12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5844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0.svg"/><Relationship Id="rId18" Type="http://schemas.openxmlformats.org/officeDocument/2006/relationships/image" Target="../media/image30.png"/><Relationship Id="rId26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7.svg"/><Relationship Id="rId7" Type="http://schemas.openxmlformats.org/officeDocument/2006/relationships/image" Target="../media/image7.svg"/><Relationship Id="rId12" Type="http://schemas.openxmlformats.org/officeDocument/2006/relationships/image" Target="../media/image89.png"/><Relationship Id="rId17" Type="http://schemas.openxmlformats.org/officeDocument/2006/relationships/image" Target="../media/image98.png"/><Relationship Id="rId25" Type="http://schemas.openxmlformats.org/officeDocument/2006/relationships/image" Target="../media/image91.svg"/><Relationship Id="rId2" Type="http://schemas.openxmlformats.org/officeDocument/2006/relationships/audio" Target="../media/media10.m4a"/><Relationship Id="rId16" Type="http://schemas.openxmlformats.org/officeDocument/2006/relationships/image" Target="../media/image97.png"/><Relationship Id="rId20" Type="http://schemas.openxmlformats.org/officeDocument/2006/relationships/image" Target="../media/image16.png"/><Relationship Id="rId29" Type="http://schemas.openxmlformats.org/officeDocument/2006/relationships/image" Target="../media/image94.svg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0.png"/><Relationship Id="rId5" Type="http://schemas.openxmlformats.org/officeDocument/2006/relationships/image" Target="../media/image27.svg"/><Relationship Id="rId15" Type="http://schemas.openxmlformats.org/officeDocument/2006/relationships/image" Target="../media/image96.png"/><Relationship Id="rId23" Type="http://schemas.openxmlformats.org/officeDocument/2006/relationships/image" Target="../media/image19.svg"/><Relationship Id="rId28" Type="http://schemas.openxmlformats.org/officeDocument/2006/relationships/image" Target="../media/image93.png"/><Relationship Id="rId10" Type="http://schemas.openxmlformats.org/officeDocument/2006/relationships/image" Target="../media/image10.png"/><Relationship Id="rId19" Type="http://schemas.openxmlformats.org/officeDocument/2006/relationships/image" Target="../media/image31.svg"/><Relationship Id="rId31" Type="http://schemas.openxmlformats.org/officeDocument/2006/relationships/image" Target="../media/image3.png"/><Relationship Id="rId4" Type="http://schemas.openxmlformats.org/officeDocument/2006/relationships/image" Target="../media/image26.png"/><Relationship Id="rId9" Type="http://schemas.openxmlformats.org/officeDocument/2006/relationships/image" Target="../media/image9.svg"/><Relationship Id="rId14" Type="http://schemas.openxmlformats.org/officeDocument/2006/relationships/image" Target="../media/image95.png"/><Relationship Id="rId22" Type="http://schemas.openxmlformats.org/officeDocument/2006/relationships/image" Target="../media/image18.png"/><Relationship Id="rId27" Type="http://schemas.openxmlformats.org/officeDocument/2006/relationships/image" Target="../media/image92.svg"/><Relationship Id="rId30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6.png"/><Relationship Id="rId18" Type="http://schemas.openxmlformats.org/officeDocument/2006/relationships/image" Target="../media/image16.png"/><Relationship Id="rId26" Type="http://schemas.openxmlformats.org/officeDocument/2006/relationships/image" Target="../media/image93.png"/><Relationship Id="rId3" Type="http://schemas.openxmlformats.org/officeDocument/2006/relationships/image" Target="../media/image27.svg"/><Relationship Id="rId21" Type="http://schemas.openxmlformats.org/officeDocument/2006/relationships/image" Target="../media/image19.svg"/><Relationship Id="rId7" Type="http://schemas.openxmlformats.org/officeDocument/2006/relationships/image" Target="../media/image9.svg"/><Relationship Id="rId12" Type="http://schemas.openxmlformats.org/officeDocument/2006/relationships/image" Target="../media/image95.png"/><Relationship Id="rId17" Type="http://schemas.openxmlformats.org/officeDocument/2006/relationships/image" Target="../media/image31.svg"/><Relationship Id="rId25" Type="http://schemas.openxmlformats.org/officeDocument/2006/relationships/image" Target="../media/image92.svg"/><Relationship Id="rId2" Type="http://schemas.openxmlformats.org/officeDocument/2006/relationships/image" Target="../media/image26.png"/><Relationship Id="rId16" Type="http://schemas.openxmlformats.org/officeDocument/2006/relationships/image" Target="../media/image3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90.svg"/><Relationship Id="rId24" Type="http://schemas.openxmlformats.org/officeDocument/2006/relationships/image" Target="../media/image22.png"/><Relationship Id="rId5" Type="http://schemas.openxmlformats.org/officeDocument/2006/relationships/image" Target="../media/image7.svg"/><Relationship Id="rId15" Type="http://schemas.openxmlformats.org/officeDocument/2006/relationships/image" Target="../media/image98.png"/><Relationship Id="rId23" Type="http://schemas.openxmlformats.org/officeDocument/2006/relationships/image" Target="../media/image91.svg"/><Relationship Id="rId28" Type="http://schemas.openxmlformats.org/officeDocument/2006/relationships/image" Target="../media/image100.png"/><Relationship Id="rId10" Type="http://schemas.openxmlformats.org/officeDocument/2006/relationships/image" Target="../media/image89.png"/><Relationship Id="rId19" Type="http://schemas.openxmlformats.org/officeDocument/2006/relationships/image" Target="../media/image1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97.png"/><Relationship Id="rId22" Type="http://schemas.openxmlformats.org/officeDocument/2006/relationships/image" Target="../media/image20.png"/><Relationship Id="rId27" Type="http://schemas.openxmlformats.org/officeDocument/2006/relationships/image" Target="../media/image9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6.png"/><Relationship Id="rId18" Type="http://schemas.openxmlformats.org/officeDocument/2006/relationships/image" Target="../media/image16.png"/><Relationship Id="rId26" Type="http://schemas.openxmlformats.org/officeDocument/2006/relationships/image" Target="../media/image93.png"/><Relationship Id="rId3" Type="http://schemas.openxmlformats.org/officeDocument/2006/relationships/image" Target="../media/image27.svg"/><Relationship Id="rId21" Type="http://schemas.openxmlformats.org/officeDocument/2006/relationships/image" Target="../media/image19.svg"/><Relationship Id="rId7" Type="http://schemas.openxmlformats.org/officeDocument/2006/relationships/image" Target="../media/image9.svg"/><Relationship Id="rId12" Type="http://schemas.openxmlformats.org/officeDocument/2006/relationships/image" Target="../media/image95.png"/><Relationship Id="rId17" Type="http://schemas.openxmlformats.org/officeDocument/2006/relationships/image" Target="../media/image31.svg"/><Relationship Id="rId25" Type="http://schemas.openxmlformats.org/officeDocument/2006/relationships/image" Target="../media/image92.svg"/><Relationship Id="rId2" Type="http://schemas.openxmlformats.org/officeDocument/2006/relationships/image" Target="../media/image26.png"/><Relationship Id="rId16" Type="http://schemas.openxmlformats.org/officeDocument/2006/relationships/image" Target="../media/image3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90.svg"/><Relationship Id="rId24" Type="http://schemas.openxmlformats.org/officeDocument/2006/relationships/image" Target="../media/image22.png"/><Relationship Id="rId5" Type="http://schemas.openxmlformats.org/officeDocument/2006/relationships/image" Target="../media/image7.svg"/><Relationship Id="rId15" Type="http://schemas.openxmlformats.org/officeDocument/2006/relationships/image" Target="../media/image98.png"/><Relationship Id="rId23" Type="http://schemas.openxmlformats.org/officeDocument/2006/relationships/image" Target="../media/image91.svg"/><Relationship Id="rId28" Type="http://schemas.openxmlformats.org/officeDocument/2006/relationships/image" Target="../media/image101.png"/><Relationship Id="rId10" Type="http://schemas.openxmlformats.org/officeDocument/2006/relationships/image" Target="../media/image89.png"/><Relationship Id="rId19" Type="http://schemas.openxmlformats.org/officeDocument/2006/relationships/image" Target="../media/image1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97.png"/><Relationship Id="rId22" Type="http://schemas.openxmlformats.org/officeDocument/2006/relationships/image" Target="../media/image20.png"/><Relationship Id="rId27" Type="http://schemas.openxmlformats.org/officeDocument/2006/relationships/image" Target="../media/image9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6.png"/><Relationship Id="rId18" Type="http://schemas.openxmlformats.org/officeDocument/2006/relationships/image" Target="../media/image16.png"/><Relationship Id="rId26" Type="http://schemas.openxmlformats.org/officeDocument/2006/relationships/image" Target="../media/image93.png"/><Relationship Id="rId3" Type="http://schemas.openxmlformats.org/officeDocument/2006/relationships/image" Target="../media/image27.svg"/><Relationship Id="rId21" Type="http://schemas.openxmlformats.org/officeDocument/2006/relationships/image" Target="../media/image19.svg"/><Relationship Id="rId7" Type="http://schemas.openxmlformats.org/officeDocument/2006/relationships/image" Target="../media/image9.svg"/><Relationship Id="rId12" Type="http://schemas.openxmlformats.org/officeDocument/2006/relationships/image" Target="../media/image95.png"/><Relationship Id="rId17" Type="http://schemas.openxmlformats.org/officeDocument/2006/relationships/image" Target="../media/image31.svg"/><Relationship Id="rId25" Type="http://schemas.openxmlformats.org/officeDocument/2006/relationships/image" Target="../media/image92.svg"/><Relationship Id="rId2" Type="http://schemas.openxmlformats.org/officeDocument/2006/relationships/image" Target="../media/image26.png"/><Relationship Id="rId16" Type="http://schemas.openxmlformats.org/officeDocument/2006/relationships/image" Target="../media/image3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90.svg"/><Relationship Id="rId24" Type="http://schemas.openxmlformats.org/officeDocument/2006/relationships/image" Target="../media/image22.png"/><Relationship Id="rId5" Type="http://schemas.openxmlformats.org/officeDocument/2006/relationships/image" Target="../media/image7.svg"/><Relationship Id="rId15" Type="http://schemas.openxmlformats.org/officeDocument/2006/relationships/image" Target="../media/image98.png"/><Relationship Id="rId23" Type="http://schemas.openxmlformats.org/officeDocument/2006/relationships/image" Target="../media/image91.svg"/><Relationship Id="rId28" Type="http://schemas.openxmlformats.org/officeDocument/2006/relationships/image" Target="../media/image102.png"/><Relationship Id="rId10" Type="http://schemas.openxmlformats.org/officeDocument/2006/relationships/image" Target="../media/image89.png"/><Relationship Id="rId19" Type="http://schemas.openxmlformats.org/officeDocument/2006/relationships/image" Target="../media/image1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97.png"/><Relationship Id="rId22" Type="http://schemas.openxmlformats.org/officeDocument/2006/relationships/image" Target="../media/image20.png"/><Relationship Id="rId27" Type="http://schemas.openxmlformats.org/officeDocument/2006/relationships/image" Target="../media/image9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6.png"/><Relationship Id="rId18" Type="http://schemas.openxmlformats.org/officeDocument/2006/relationships/image" Target="../media/image16.png"/><Relationship Id="rId26" Type="http://schemas.openxmlformats.org/officeDocument/2006/relationships/image" Target="../media/image93.png"/><Relationship Id="rId3" Type="http://schemas.openxmlformats.org/officeDocument/2006/relationships/image" Target="../media/image27.svg"/><Relationship Id="rId21" Type="http://schemas.openxmlformats.org/officeDocument/2006/relationships/image" Target="../media/image19.svg"/><Relationship Id="rId7" Type="http://schemas.openxmlformats.org/officeDocument/2006/relationships/image" Target="../media/image9.svg"/><Relationship Id="rId12" Type="http://schemas.openxmlformats.org/officeDocument/2006/relationships/image" Target="../media/image95.png"/><Relationship Id="rId17" Type="http://schemas.openxmlformats.org/officeDocument/2006/relationships/image" Target="../media/image31.svg"/><Relationship Id="rId25" Type="http://schemas.openxmlformats.org/officeDocument/2006/relationships/image" Target="../media/image92.svg"/><Relationship Id="rId2" Type="http://schemas.openxmlformats.org/officeDocument/2006/relationships/image" Target="../media/image26.png"/><Relationship Id="rId16" Type="http://schemas.openxmlformats.org/officeDocument/2006/relationships/image" Target="../media/image3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90.svg"/><Relationship Id="rId24" Type="http://schemas.openxmlformats.org/officeDocument/2006/relationships/image" Target="../media/image22.png"/><Relationship Id="rId5" Type="http://schemas.openxmlformats.org/officeDocument/2006/relationships/image" Target="../media/image7.svg"/><Relationship Id="rId15" Type="http://schemas.openxmlformats.org/officeDocument/2006/relationships/image" Target="../media/image98.png"/><Relationship Id="rId23" Type="http://schemas.openxmlformats.org/officeDocument/2006/relationships/image" Target="../media/image91.svg"/><Relationship Id="rId28" Type="http://schemas.openxmlformats.org/officeDocument/2006/relationships/image" Target="../media/image103.png"/><Relationship Id="rId10" Type="http://schemas.openxmlformats.org/officeDocument/2006/relationships/image" Target="../media/image89.png"/><Relationship Id="rId19" Type="http://schemas.openxmlformats.org/officeDocument/2006/relationships/image" Target="../media/image1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97.png"/><Relationship Id="rId22" Type="http://schemas.openxmlformats.org/officeDocument/2006/relationships/image" Target="../media/image20.png"/><Relationship Id="rId27" Type="http://schemas.openxmlformats.org/officeDocument/2006/relationships/image" Target="../media/image9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audio" Target="../media/media2.m4a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34.png"/><Relationship Id="rId39" Type="http://schemas.openxmlformats.org/officeDocument/2006/relationships/image" Target="../media/image47.svg"/><Relationship Id="rId21" Type="http://schemas.openxmlformats.org/officeDocument/2006/relationships/image" Target="../media/image21.svg"/><Relationship Id="rId34" Type="http://schemas.openxmlformats.org/officeDocument/2006/relationships/image" Target="../media/image42.png"/><Relationship Id="rId7" Type="http://schemas.openxmlformats.org/officeDocument/2006/relationships/image" Target="../media/image29.svg"/><Relationship Id="rId12" Type="http://schemas.openxmlformats.org/officeDocument/2006/relationships/image" Target="../media/image12.png"/><Relationship Id="rId17" Type="http://schemas.openxmlformats.org/officeDocument/2006/relationships/image" Target="../media/image33.svg"/><Relationship Id="rId25" Type="http://schemas.openxmlformats.org/officeDocument/2006/relationships/image" Target="../media/image25.svg"/><Relationship Id="rId33" Type="http://schemas.openxmlformats.org/officeDocument/2006/relationships/image" Target="../media/image41.png"/><Relationship Id="rId38" Type="http://schemas.openxmlformats.org/officeDocument/2006/relationships/image" Target="../media/image46.png"/><Relationship Id="rId2" Type="http://schemas.openxmlformats.org/officeDocument/2006/relationships/audio" Target="../media/media3.m4a"/><Relationship Id="rId16" Type="http://schemas.openxmlformats.org/officeDocument/2006/relationships/image" Target="../media/image32.png"/><Relationship Id="rId20" Type="http://schemas.openxmlformats.org/officeDocument/2006/relationships/image" Target="../media/image20.png"/><Relationship Id="rId29" Type="http://schemas.openxmlformats.org/officeDocument/2006/relationships/image" Target="../media/image37.png"/><Relationship Id="rId1" Type="http://schemas.microsoft.com/office/2007/relationships/media" Target="../media/media3.m4a"/><Relationship Id="rId6" Type="http://schemas.openxmlformats.org/officeDocument/2006/relationships/image" Target="../media/image28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3.png"/><Relationship Id="rId5" Type="http://schemas.openxmlformats.org/officeDocument/2006/relationships/image" Target="../media/image27.svg"/><Relationship Id="rId15" Type="http://schemas.openxmlformats.org/officeDocument/2006/relationships/image" Target="../media/image31.svg"/><Relationship Id="rId23" Type="http://schemas.openxmlformats.org/officeDocument/2006/relationships/image" Target="../media/image23.sv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31" Type="http://schemas.openxmlformats.org/officeDocument/2006/relationships/image" Target="../media/image39.png"/><Relationship Id="rId4" Type="http://schemas.openxmlformats.org/officeDocument/2006/relationships/image" Target="../media/image26.png"/><Relationship Id="rId9" Type="http://schemas.openxmlformats.org/officeDocument/2006/relationships/image" Target="../media/image9.svg"/><Relationship Id="rId14" Type="http://schemas.openxmlformats.org/officeDocument/2006/relationships/image" Target="../media/image30.png"/><Relationship Id="rId22" Type="http://schemas.openxmlformats.org/officeDocument/2006/relationships/image" Target="../media/image22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svg"/><Relationship Id="rId18" Type="http://schemas.openxmlformats.org/officeDocument/2006/relationships/image" Target="../media/image50.png"/><Relationship Id="rId26" Type="http://schemas.openxmlformats.org/officeDocument/2006/relationships/image" Target="../media/image46.png"/><Relationship Id="rId21" Type="http://schemas.openxmlformats.org/officeDocument/2006/relationships/image" Target="../media/image21.svg"/><Relationship Id="rId34" Type="http://schemas.openxmlformats.org/officeDocument/2006/relationships/image" Target="../media/image58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33" Type="http://schemas.openxmlformats.org/officeDocument/2006/relationships/image" Target="../media/image57.png"/><Relationship Id="rId38" Type="http://schemas.openxmlformats.org/officeDocument/2006/relationships/image" Target="../media/image3.png"/><Relationship Id="rId2" Type="http://schemas.openxmlformats.org/officeDocument/2006/relationships/audio" Target="../media/media4.m4a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53.png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32" Type="http://schemas.openxmlformats.org/officeDocument/2006/relationships/image" Target="../media/image56.png"/><Relationship Id="rId37" Type="http://schemas.openxmlformats.org/officeDocument/2006/relationships/image" Target="../media/image61.png"/><Relationship Id="rId5" Type="http://schemas.openxmlformats.org/officeDocument/2006/relationships/image" Target="../media/image27.svg"/><Relationship Id="rId15" Type="http://schemas.openxmlformats.org/officeDocument/2006/relationships/image" Target="../media/image31.svg"/><Relationship Id="rId23" Type="http://schemas.openxmlformats.org/officeDocument/2006/relationships/image" Target="../media/image23.sv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10" Type="http://schemas.openxmlformats.org/officeDocument/2006/relationships/image" Target="../media/image10.png"/><Relationship Id="rId19" Type="http://schemas.openxmlformats.org/officeDocument/2006/relationships/image" Target="../media/image51.svg"/><Relationship Id="rId31" Type="http://schemas.openxmlformats.org/officeDocument/2006/relationships/image" Target="../media/image55.png"/><Relationship Id="rId4" Type="http://schemas.openxmlformats.org/officeDocument/2006/relationships/image" Target="../media/image26.png"/><Relationship Id="rId9" Type="http://schemas.openxmlformats.org/officeDocument/2006/relationships/image" Target="../media/image49.svg"/><Relationship Id="rId14" Type="http://schemas.openxmlformats.org/officeDocument/2006/relationships/image" Target="../media/image30.png"/><Relationship Id="rId22" Type="http://schemas.openxmlformats.org/officeDocument/2006/relationships/image" Target="../media/image22.png"/><Relationship Id="rId27" Type="http://schemas.openxmlformats.org/officeDocument/2006/relationships/image" Target="../media/image47.sv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svg"/><Relationship Id="rId18" Type="http://schemas.openxmlformats.org/officeDocument/2006/relationships/image" Target="../media/image50.png"/><Relationship Id="rId26" Type="http://schemas.openxmlformats.org/officeDocument/2006/relationships/image" Target="../media/image46.png"/><Relationship Id="rId39" Type="http://schemas.openxmlformats.org/officeDocument/2006/relationships/image" Target="../media/image3.png"/><Relationship Id="rId21" Type="http://schemas.openxmlformats.org/officeDocument/2006/relationships/image" Target="../media/image21.svg"/><Relationship Id="rId34" Type="http://schemas.openxmlformats.org/officeDocument/2006/relationships/image" Target="../media/image67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33" Type="http://schemas.openxmlformats.org/officeDocument/2006/relationships/image" Target="../media/image57.png"/><Relationship Id="rId38" Type="http://schemas.openxmlformats.org/officeDocument/2006/relationships/image" Target="../media/image70.png"/><Relationship Id="rId2" Type="http://schemas.openxmlformats.org/officeDocument/2006/relationships/audio" Target="../media/media5.m4a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63.png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32" Type="http://schemas.openxmlformats.org/officeDocument/2006/relationships/image" Target="../media/image66.png"/><Relationship Id="rId37" Type="http://schemas.openxmlformats.org/officeDocument/2006/relationships/image" Target="../media/image61.png"/><Relationship Id="rId5" Type="http://schemas.openxmlformats.org/officeDocument/2006/relationships/image" Target="../media/image27.svg"/><Relationship Id="rId15" Type="http://schemas.openxmlformats.org/officeDocument/2006/relationships/image" Target="../media/image31.svg"/><Relationship Id="rId23" Type="http://schemas.openxmlformats.org/officeDocument/2006/relationships/image" Target="../media/image23.svg"/><Relationship Id="rId28" Type="http://schemas.openxmlformats.org/officeDocument/2006/relationships/image" Target="../media/image62.png"/><Relationship Id="rId36" Type="http://schemas.openxmlformats.org/officeDocument/2006/relationships/image" Target="../media/image69.png"/><Relationship Id="rId10" Type="http://schemas.openxmlformats.org/officeDocument/2006/relationships/image" Target="../media/image10.png"/><Relationship Id="rId19" Type="http://schemas.openxmlformats.org/officeDocument/2006/relationships/image" Target="../media/image51.svg"/><Relationship Id="rId31" Type="http://schemas.openxmlformats.org/officeDocument/2006/relationships/image" Target="../media/image65.png"/><Relationship Id="rId4" Type="http://schemas.openxmlformats.org/officeDocument/2006/relationships/image" Target="../media/image26.png"/><Relationship Id="rId9" Type="http://schemas.openxmlformats.org/officeDocument/2006/relationships/image" Target="../media/image49.svg"/><Relationship Id="rId14" Type="http://schemas.openxmlformats.org/officeDocument/2006/relationships/image" Target="../media/image30.png"/><Relationship Id="rId22" Type="http://schemas.openxmlformats.org/officeDocument/2006/relationships/image" Target="../media/image22.png"/><Relationship Id="rId27" Type="http://schemas.openxmlformats.org/officeDocument/2006/relationships/image" Target="../media/image47.svg"/><Relationship Id="rId30" Type="http://schemas.openxmlformats.org/officeDocument/2006/relationships/image" Target="../media/image64.png"/><Relationship Id="rId35" Type="http://schemas.openxmlformats.org/officeDocument/2006/relationships/image" Target="../media/image68.png"/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svg"/><Relationship Id="rId18" Type="http://schemas.openxmlformats.org/officeDocument/2006/relationships/image" Target="../media/image50.png"/><Relationship Id="rId26" Type="http://schemas.openxmlformats.org/officeDocument/2006/relationships/image" Target="../media/image46.png"/><Relationship Id="rId39" Type="http://schemas.openxmlformats.org/officeDocument/2006/relationships/image" Target="../media/image3.png"/><Relationship Id="rId21" Type="http://schemas.openxmlformats.org/officeDocument/2006/relationships/image" Target="../media/image21.svg"/><Relationship Id="rId34" Type="http://schemas.openxmlformats.org/officeDocument/2006/relationships/image" Target="../media/image75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33" Type="http://schemas.openxmlformats.org/officeDocument/2006/relationships/image" Target="../media/image74.png"/><Relationship Id="rId38" Type="http://schemas.openxmlformats.org/officeDocument/2006/relationships/image" Target="../media/image79.png"/><Relationship Id="rId2" Type="http://schemas.openxmlformats.org/officeDocument/2006/relationships/audio" Target="../media/media6.m4a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71.png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32" Type="http://schemas.openxmlformats.org/officeDocument/2006/relationships/image" Target="../media/image59.png"/><Relationship Id="rId37" Type="http://schemas.openxmlformats.org/officeDocument/2006/relationships/image" Target="../media/image78.png"/><Relationship Id="rId5" Type="http://schemas.openxmlformats.org/officeDocument/2006/relationships/image" Target="../media/image27.svg"/><Relationship Id="rId15" Type="http://schemas.openxmlformats.org/officeDocument/2006/relationships/image" Target="../media/image31.svg"/><Relationship Id="rId23" Type="http://schemas.openxmlformats.org/officeDocument/2006/relationships/image" Target="../media/image23.svg"/><Relationship Id="rId28" Type="http://schemas.openxmlformats.org/officeDocument/2006/relationships/image" Target="../media/image63.png"/><Relationship Id="rId36" Type="http://schemas.openxmlformats.org/officeDocument/2006/relationships/image" Target="../media/image77.png"/><Relationship Id="rId10" Type="http://schemas.openxmlformats.org/officeDocument/2006/relationships/image" Target="../media/image10.png"/><Relationship Id="rId19" Type="http://schemas.openxmlformats.org/officeDocument/2006/relationships/image" Target="../media/image51.svg"/><Relationship Id="rId31" Type="http://schemas.openxmlformats.org/officeDocument/2006/relationships/image" Target="../media/image73.png"/><Relationship Id="rId4" Type="http://schemas.openxmlformats.org/officeDocument/2006/relationships/image" Target="../media/image26.png"/><Relationship Id="rId9" Type="http://schemas.openxmlformats.org/officeDocument/2006/relationships/image" Target="../media/image49.svg"/><Relationship Id="rId14" Type="http://schemas.openxmlformats.org/officeDocument/2006/relationships/image" Target="../media/image30.png"/><Relationship Id="rId22" Type="http://schemas.openxmlformats.org/officeDocument/2006/relationships/image" Target="../media/image22.png"/><Relationship Id="rId27" Type="http://schemas.openxmlformats.org/officeDocument/2006/relationships/image" Target="../media/image47.svg"/><Relationship Id="rId30" Type="http://schemas.openxmlformats.org/officeDocument/2006/relationships/image" Target="../media/image72.png"/><Relationship Id="rId35" Type="http://schemas.openxmlformats.org/officeDocument/2006/relationships/image" Target="../media/image76.png"/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86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8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audio" Target="../media/media7.m4a"/><Relationship Id="rId16" Type="http://schemas.openxmlformats.org/officeDocument/2006/relationships/image" Target="../media/image16.png"/><Relationship Id="rId20" Type="http://schemas.openxmlformats.org/officeDocument/2006/relationships/image" Target="../media/image82.png"/><Relationship Id="rId29" Type="http://schemas.openxmlformats.org/officeDocument/2006/relationships/image" Target="../media/image3.png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11" Type="http://schemas.openxmlformats.org/officeDocument/2006/relationships/image" Target="../media/image81.svg"/><Relationship Id="rId24" Type="http://schemas.openxmlformats.org/officeDocument/2006/relationships/image" Target="../media/image24.png"/><Relationship Id="rId5" Type="http://schemas.openxmlformats.org/officeDocument/2006/relationships/image" Target="../media/image27.svg"/><Relationship Id="rId15" Type="http://schemas.openxmlformats.org/officeDocument/2006/relationships/image" Target="../media/image31.svg"/><Relationship Id="rId23" Type="http://schemas.openxmlformats.org/officeDocument/2006/relationships/image" Target="../media/image85.svg"/><Relationship Id="rId28" Type="http://schemas.openxmlformats.org/officeDocument/2006/relationships/image" Target="../media/image88.png"/><Relationship Id="rId10" Type="http://schemas.openxmlformats.org/officeDocument/2006/relationships/image" Target="../media/image80.png"/><Relationship Id="rId19" Type="http://schemas.openxmlformats.org/officeDocument/2006/relationships/image" Target="../media/image19.svg"/><Relationship Id="rId4" Type="http://schemas.openxmlformats.org/officeDocument/2006/relationships/image" Target="../media/image26.png"/><Relationship Id="rId9" Type="http://schemas.openxmlformats.org/officeDocument/2006/relationships/image" Target="../media/image9.svg"/><Relationship Id="rId14" Type="http://schemas.openxmlformats.org/officeDocument/2006/relationships/image" Target="../media/image30.png"/><Relationship Id="rId22" Type="http://schemas.openxmlformats.org/officeDocument/2006/relationships/image" Target="../media/image84.png"/><Relationship Id="rId27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0.svg"/><Relationship Id="rId18" Type="http://schemas.openxmlformats.org/officeDocument/2006/relationships/image" Target="../media/image18.png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91.svg"/><Relationship Id="rId7" Type="http://schemas.openxmlformats.org/officeDocument/2006/relationships/image" Target="../media/image7.svg"/><Relationship Id="rId12" Type="http://schemas.openxmlformats.org/officeDocument/2006/relationships/image" Target="../media/image89.png"/><Relationship Id="rId17" Type="http://schemas.openxmlformats.org/officeDocument/2006/relationships/image" Target="../media/image17.svg"/><Relationship Id="rId25" Type="http://schemas.openxmlformats.org/officeDocument/2006/relationships/image" Target="../media/image94.svg"/><Relationship Id="rId2" Type="http://schemas.openxmlformats.org/officeDocument/2006/relationships/audio" Target="../media/media8.m4a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93.png"/><Relationship Id="rId5" Type="http://schemas.openxmlformats.org/officeDocument/2006/relationships/image" Target="../media/image27.svg"/><Relationship Id="rId15" Type="http://schemas.openxmlformats.org/officeDocument/2006/relationships/image" Target="../media/image31.svg"/><Relationship Id="rId23" Type="http://schemas.openxmlformats.org/officeDocument/2006/relationships/image" Target="../media/image92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26.png"/><Relationship Id="rId9" Type="http://schemas.openxmlformats.org/officeDocument/2006/relationships/image" Target="../media/image9.svg"/><Relationship Id="rId14" Type="http://schemas.openxmlformats.org/officeDocument/2006/relationships/image" Target="../media/image30.png"/><Relationship Id="rId2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0.svg"/><Relationship Id="rId18" Type="http://schemas.openxmlformats.org/officeDocument/2006/relationships/image" Target="../media/image30.png"/><Relationship Id="rId26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7.svg"/><Relationship Id="rId7" Type="http://schemas.openxmlformats.org/officeDocument/2006/relationships/image" Target="../media/image7.svg"/><Relationship Id="rId12" Type="http://schemas.openxmlformats.org/officeDocument/2006/relationships/image" Target="../media/image89.png"/><Relationship Id="rId17" Type="http://schemas.openxmlformats.org/officeDocument/2006/relationships/image" Target="../media/image98.png"/><Relationship Id="rId25" Type="http://schemas.openxmlformats.org/officeDocument/2006/relationships/image" Target="../media/image91.svg"/><Relationship Id="rId2" Type="http://schemas.openxmlformats.org/officeDocument/2006/relationships/audio" Target="../media/media9.m4a"/><Relationship Id="rId16" Type="http://schemas.openxmlformats.org/officeDocument/2006/relationships/image" Target="../media/image97.png"/><Relationship Id="rId20" Type="http://schemas.openxmlformats.org/officeDocument/2006/relationships/image" Target="../media/image16.png"/><Relationship Id="rId29" Type="http://schemas.openxmlformats.org/officeDocument/2006/relationships/image" Target="../media/image94.svg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0.png"/><Relationship Id="rId5" Type="http://schemas.openxmlformats.org/officeDocument/2006/relationships/image" Target="../media/image27.svg"/><Relationship Id="rId15" Type="http://schemas.openxmlformats.org/officeDocument/2006/relationships/image" Target="../media/image96.png"/><Relationship Id="rId23" Type="http://schemas.openxmlformats.org/officeDocument/2006/relationships/image" Target="../media/image19.svg"/><Relationship Id="rId28" Type="http://schemas.openxmlformats.org/officeDocument/2006/relationships/image" Target="../media/image93.png"/><Relationship Id="rId10" Type="http://schemas.openxmlformats.org/officeDocument/2006/relationships/image" Target="../media/image10.png"/><Relationship Id="rId19" Type="http://schemas.openxmlformats.org/officeDocument/2006/relationships/image" Target="../media/image31.svg"/><Relationship Id="rId4" Type="http://schemas.openxmlformats.org/officeDocument/2006/relationships/image" Target="../media/image26.png"/><Relationship Id="rId9" Type="http://schemas.openxmlformats.org/officeDocument/2006/relationships/image" Target="../media/image9.svg"/><Relationship Id="rId14" Type="http://schemas.openxmlformats.org/officeDocument/2006/relationships/image" Target="../media/image95.png"/><Relationship Id="rId22" Type="http://schemas.openxmlformats.org/officeDocument/2006/relationships/image" Target="../media/image18.png"/><Relationship Id="rId27" Type="http://schemas.openxmlformats.org/officeDocument/2006/relationships/image" Target="../media/image92.svg"/><Relationship Id="rId30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rodutividade no Trabalho: Tudo que você precisa saber! - Blog da mywork">
            <a:extLst>
              <a:ext uri="{FF2B5EF4-FFF2-40B4-BE49-F238E27FC236}">
                <a16:creationId xmlns:a16="http://schemas.microsoft.com/office/drawing/2014/main" id="{0C5450E9-1498-49E7-9C0A-0890A76A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44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1110A88F-955F-4729-ACC2-B321C3345375}"/>
              </a:ext>
            </a:extLst>
          </p:cNvPr>
          <p:cNvGrpSpPr/>
          <p:nvPr/>
        </p:nvGrpSpPr>
        <p:grpSpPr>
          <a:xfrm>
            <a:off x="0" y="3872204"/>
            <a:ext cx="12192000" cy="1147665"/>
            <a:chOff x="0" y="3872204"/>
            <a:chExt cx="12192000" cy="1147665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2B2FB3BE-27C7-4615-BCF9-8621E08A4A4B}"/>
                </a:ext>
              </a:extLst>
            </p:cNvPr>
            <p:cNvSpPr/>
            <p:nvPr/>
          </p:nvSpPr>
          <p:spPr>
            <a:xfrm>
              <a:off x="0" y="3872204"/>
              <a:ext cx="12192000" cy="1147665"/>
            </a:xfrm>
            <a:prstGeom prst="rect">
              <a:avLst/>
            </a:prstGeom>
            <a:solidFill>
              <a:srgbClr val="4D6F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958EF116-01E7-4118-9506-BBA9800280EA}"/>
                </a:ext>
              </a:extLst>
            </p:cNvPr>
            <p:cNvSpPr txBox="1">
              <a:spLocks/>
            </p:cNvSpPr>
            <p:nvPr/>
          </p:nvSpPr>
          <p:spPr>
            <a:xfrm>
              <a:off x="380277" y="4170054"/>
              <a:ext cx="6045130" cy="363273"/>
            </a:xfrm>
            <a:prstGeom prst="rect">
              <a:avLst/>
            </a:prstGeom>
            <a:ln>
              <a:noFill/>
            </a:ln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1800" b="1" dirty="0">
                  <a:solidFill>
                    <a:schemeClr val="bg2"/>
                  </a:solidFill>
                  <a:latin typeface="+mn-lt"/>
                  <a:ea typeface="Ubuntu Light" charset="0"/>
                  <a:cs typeface="Ubuntu Light" charset="0"/>
                </a:rPr>
                <a:t>Apresentação | APS de Finanças II</a:t>
              </a:r>
            </a:p>
          </p:txBody>
        </p:sp>
        <p:sp>
          <p:nvSpPr>
            <p:cNvPr id="9" name="Subtítulo 2">
              <a:extLst>
                <a:ext uri="{FF2B5EF4-FFF2-40B4-BE49-F238E27FC236}">
                  <a16:creationId xmlns:a16="http://schemas.microsoft.com/office/drawing/2014/main" id="{0A8CEA7A-FDAD-4174-B28E-72EF7F1B3C38}"/>
                </a:ext>
              </a:extLst>
            </p:cNvPr>
            <p:cNvSpPr txBox="1">
              <a:spLocks/>
            </p:cNvSpPr>
            <p:nvPr/>
          </p:nvSpPr>
          <p:spPr>
            <a:xfrm>
              <a:off x="380275" y="4533327"/>
              <a:ext cx="7264765" cy="486542"/>
            </a:xfrm>
            <a:prstGeom prst="rect">
              <a:avLst/>
            </a:prstGeom>
            <a:ln>
              <a:noFill/>
            </a:ln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sz="1200" b="1" dirty="0">
                  <a:solidFill>
                    <a:schemeClr val="bg2"/>
                  </a:solidFill>
                </a:rPr>
                <a:t>João Casella e Victor Lívio – 4ºB Economia | Insper</a:t>
              </a:r>
              <a:endParaRPr lang="pt-BR" sz="1100" b="1" dirty="0">
                <a:solidFill>
                  <a:schemeClr val="bg2"/>
                </a:solidFill>
              </a:endParaRPr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7E6397DD-E112-4FBD-9621-CBCB9B74A016}"/>
              </a:ext>
            </a:extLst>
          </p:cNvPr>
          <p:cNvSpPr/>
          <p:nvPr/>
        </p:nvSpPr>
        <p:spPr>
          <a:xfrm>
            <a:off x="0" y="0"/>
            <a:ext cx="1220444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Áudio 15">
            <a:hlinkClick r:id="" action="ppaction://media"/>
            <a:extLst>
              <a:ext uri="{FF2B5EF4-FFF2-40B4-BE49-F238E27FC236}">
                <a16:creationId xmlns:a16="http://schemas.microsoft.com/office/drawing/2014/main" id="{90F60DBC-32FC-4AB8-82BD-4694C96C6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71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75"/>
    </mc:Choice>
    <mc:Fallback>
      <p:transition spd="slow" advTm="11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2,3 e 4 – Carteiras dos Colegas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Essencial da programação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1 – Carteira da Dupla</a:t>
              </a: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79" y="3744254"/>
            <a:ext cx="3278562" cy="155108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0BCE3DE-22CF-4A94-9E6E-3F3370B199D5}"/>
              </a:ext>
            </a:extLst>
          </p:cNvPr>
          <p:cNvGrpSpPr/>
          <p:nvPr/>
        </p:nvGrpSpPr>
        <p:grpSpPr>
          <a:xfrm>
            <a:off x="6096000" y="1269692"/>
            <a:ext cx="5199761" cy="4402407"/>
            <a:chOff x="6096000" y="1269692"/>
            <a:chExt cx="5199761" cy="4402407"/>
          </a:xfrm>
        </p:grpSpPr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7009FDE6-6758-45F8-AA1A-E7AA20BBC2FC}"/>
                </a:ext>
              </a:extLst>
            </p:cNvPr>
            <p:cNvGrpSpPr/>
            <p:nvPr/>
          </p:nvGrpSpPr>
          <p:grpSpPr>
            <a:xfrm>
              <a:off x="7362924" y="1269692"/>
              <a:ext cx="2960116" cy="1465789"/>
              <a:chOff x="7157067" y="1247517"/>
              <a:chExt cx="2960116" cy="1465789"/>
            </a:xfrm>
          </p:grpSpPr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97BFA109-A38A-4C2E-8F88-B241673DF4D0}"/>
                  </a:ext>
                </a:extLst>
              </p:cNvPr>
              <p:cNvSpPr/>
              <p:nvPr/>
            </p:nvSpPr>
            <p:spPr>
              <a:xfrm>
                <a:off x="7157067" y="1247517"/>
                <a:ext cx="2960116" cy="14657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885F52E5-4920-4BB3-895D-08F9CFB84B26}"/>
                  </a:ext>
                </a:extLst>
              </p:cNvPr>
              <p:cNvSpPr/>
              <p:nvPr/>
            </p:nvSpPr>
            <p:spPr>
              <a:xfrm>
                <a:off x="7157067" y="1247517"/>
                <a:ext cx="2769866" cy="1465789"/>
              </a:xfrm>
              <a:prstGeom prst="roundRect">
                <a:avLst/>
              </a:prstGeom>
              <a:solidFill>
                <a:srgbClr val="4D6F7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/>
                  <a:t>Melhor Portfólio:</a:t>
                </a:r>
              </a:p>
              <a:p>
                <a:pPr algn="ctr"/>
                <a:endParaRPr lang="pt-BR" dirty="0"/>
              </a:p>
              <a:p>
                <a:pPr algn="ctr"/>
                <a:r>
                  <a:rPr lang="pt-BR" sz="4400" b="1" dirty="0"/>
                  <a:t>2</a:t>
                </a:r>
                <a:endParaRPr lang="pt-BR" b="1" dirty="0"/>
              </a:p>
            </p:txBody>
          </p:sp>
        </p:grp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975F49B0-FCFD-486A-8994-E4A327D5074E}"/>
                </a:ext>
              </a:extLst>
            </p:cNvPr>
            <p:cNvGrpSpPr/>
            <p:nvPr/>
          </p:nvGrpSpPr>
          <p:grpSpPr>
            <a:xfrm>
              <a:off x="6096000" y="3441322"/>
              <a:ext cx="5199761" cy="2230777"/>
              <a:chOff x="6096000" y="3441322"/>
              <a:chExt cx="5199761" cy="2230777"/>
            </a:xfrm>
          </p:grpSpPr>
          <p:pic>
            <p:nvPicPr>
              <p:cNvPr id="24" name="Imagem 23">
                <a:extLst>
                  <a:ext uri="{FF2B5EF4-FFF2-40B4-BE49-F238E27FC236}">
                    <a16:creationId xmlns:a16="http://schemas.microsoft.com/office/drawing/2014/main" id="{48306E7A-5BA4-45AD-9F18-642AA68F5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46748" y="3441322"/>
                <a:ext cx="2449013" cy="990822"/>
              </a:xfrm>
              <a:prstGeom prst="rect">
                <a:avLst/>
              </a:prstGeom>
            </p:spPr>
          </p:pic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F1CB3743-434B-4EB9-AF68-C04E65B6A2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45276" y="3480026"/>
                <a:ext cx="2299797" cy="990822"/>
              </a:xfrm>
              <a:prstGeom prst="rect">
                <a:avLst/>
              </a:prstGeom>
            </p:spPr>
          </p:pic>
          <p:pic>
            <p:nvPicPr>
              <p:cNvPr id="45" name="Imagem 44">
                <a:extLst>
                  <a:ext uri="{FF2B5EF4-FFF2-40B4-BE49-F238E27FC236}">
                    <a16:creationId xmlns:a16="http://schemas.microsoft.com/office/drawing/2014/main" id="{371F8F80-EBB6-423D-B076-753691595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96000" y="4681278"/>
                <a:ext cx="2481772" cy="990821"/>
              </a:xfrm>
              <a:prstGeom prst="rect">
                <a:avLst/>
              </a:prstGeom>
            </p:spPr>
          </p:pic>
          <p:pic>
            <p:nvPicPr>
              <p:cNvPr id="47" name="Imagem 46">
                <a:extLst>
                  <a:ext uri="{FF2B5EF4-FFF2-40B4-BE49-F238E27FC236}">
                    <a16:creationId xmlns:a16="http://schemas.microsoft.com/office/drawing/2014/main" id="{4FF2C130-3DA4-461C-8635-6CA2AA928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46748" y="4681278"/>
                <a:ext cx="2377971" cy="990821"/>
              </a:xfrm>
              <a:prstGeom prst="rect">
                <a:avLst/>
              </a:prstGeom>
            </p:spPr>
          </p:pic>
        </p:grp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0F53CDB8-6C88-4BF0-8CD6-C1B3583DA25D}"/>
              </a:ext>
            </a:extLst>
          </p:cNvPr>
          <p:cNvGrpSpPr/>
          <p:nvPr/>
        </p:nvGrpSpPr>
        <p:grpSpPr>
          <a:xfrm>
            <a:off x="1087045" y="508646"/>
            <a:ext cx="3793695" cy="3169700"/>
            <a:chOff x="1087045" y="508646"/>
            <a:chExt cx="3793695" cy="3169700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0BF866F1-0E6F-4777-B363-5C7F9ABB4DF2}"/>
                </a:ext>
              </a:extLst>
            </p:cNvPr>
            <p:cNvGrpSpPr/>
            <p:nvPr/>
          </p:nvGrpSpPr>
          <p:grpSpPr>
            <a:xfrm>
              <a:off x="1270112" y="746011"/>
              <a:ext cx="3289392" cy="2763549"/>
              <a:chOff x="1680941" y="728769"/>
              <a:chExt cx="3289392" cy="2763549"/>
            </a:xfrm>
          </p:grpSpPr>
          <p:pic>
            <p:nvPicPr>
              <p:cNvPr id="52" name="Gráfico 51" descr="Círculos com setas com preenchimento sólido">
                <a:extLst>
                  <a:ext uri="{FF2B5EF4-FFF2-40B4-BE49-F238E27FC236}">
                    <a16:creationId xmlns:a16="http://schemas.microsoft.com/office/drawing/2014/main" id="{E9640A45-1AF3-4613-8E34-E2063407A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680941" y="1737358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53" name="Agrupar 52">
                <a:extLst>
                  <a:ext uri="{FF2B5EF4-FFF2-40B4-BE49-F238E27FC236}">
                    <a16:creationId xmlns:a16="http://schemas.microsoft.com/office/drawing/2014/main" id="{D3F1D11A-4D40-46E7-8A43-9C94DB906FE7}"/>
                  </a:ext>
                </a:extLst>
              </p:cNvPr>
              <p:cNvGrpSpPr/>
              <p:nvPr/>
            </p:nvGrpSpPr>
            <p:grpSpPr>
              <a:xfrm>
                <a:off x="2752032" y="728769"/>
                <a:ext cx="1093611" cy="914400"/>
                <a:chOff x="2520598" y="1325228"/>
                <a:chExt cx="1093611" cy="914400"/>
              </a:xfrm>
            </p:grpSpPr>
            <p:pic>
              <p:nvPicPr>
                <p:cNvPr id="59" name="Gráfico 58" descr="Funcionário de escritório com preenchimento sólido">
                  <a:extLst>
                    <a:ext uri="{FF2B5EF4-FFF2-40B4-BE49-F238E27FC236}">
                      <a16:creationId xmlns:a16="http://schemas.microsoft.com/office/drawing/2014/main" id="{75B2D8DC-D479-4B44-9190-4035C7A305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20598" y="132522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60" name="Gráfico 59" descr="Funcionário de escritório com preenchimento sólido">
                  <a:extLst>
                    <a:ext uri="{FF2B5EF4-FFF2-40B4-BE49-F238E27FC236}">
                      <a16:creationId xmlns:a16="http://schemas.microsoft.com/office/drawing/2014/main" id="{47547275-2DE2-426C-968E-5EB1A99F40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4720" y="1490425"/>
                  <a:ext cx="659489" cy="659489"/>
                </a:xfrm>
                <a:prstGeom prst="rect">
                  <a:avLst/>
                </a:prstGeom>
              </p:spPr>
            </p:pic>
          </p:grpSp>
          <p:pic>
            <p:nvPicPr>
              <p:cNvPr id="54" name="Gráfico 53" descr="Reunião com preenchimento sólido">
                <a:extLst>
                  <a:ext uri="{FF2B5EF4-FFF2-40B4-BE49-F238E27FC236}">
                    <a16:creationId xmlns:a16="http://schemas.microsoft.com/office/drawing/2014/main" id="{71C9D7C4-3EF3-4038-A471-995900BF0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4055933" y="1679859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55" name="Agrupar 54">
                <a:extLst>
                  <a:ext uri="{FF2B5EF4-FFF2-40B4-BE49-F238E27FC236}">
                    <a16:creationId xmlns:a16="http://schemas.microsoft.com/office/drawing/2014/main" id="{D5F4133B-46B2-43F6-92D0-5C2119FE6FCE}"/>
                  </a:ext>
                </a:extLst>
              </p:cNvPr>
              <p:cNvGrpSpPr/>
              <p:nvPr/>
            </p:nvGrpSpPr>
            <p:grpSpPr>
              <a:xfrm>
                <a:off x="2851704" y="2577918"/>
                <a:ext cx="914400" cy="914400"/>
                <a:chOff x="5638800" y="2971800"/>
                <a:chExt cx="914400" cy="914400"/>
              </a:xfrm>
              <a:solidFill>
                <a:srgbClr val="4D6F76"/>
              </a:solidFill>
            </p:grpSpPr>
            <p:pic>
              <p:nvPicPr>
                <p:cNvPr id="57" name="Gráfico 56" descr="Computador com preenchimento sólido">
                  <a:extLst>
                    <a:ext uri="{FF2B5EF4-FFF2-40B4-BE49-F238E27FC236}">
                      <a16:creationId xmlns:a16="http://schemas.microsoft.com/office/drawing/2014/main" id="{2F173905-6296-47BB-BC0D-3892219396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29718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8" name="Gráfico 57" descr="Servidor com preenchimento sólido">
                  <a:extLst>
                    <a:ext uri="{FF2B5EF4-FFF2-40B4-BE49-F238E27FC236}">
                      <a16:creationId xmlns:a16="http://schemas.microsoft.com/office/drawing/2014/main" id="{1E57DEE8-F0F4-422E-9A74-2B227B0E7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0725" y="3206494"/>
                  <a:ext cx="405275" cy="405275"/>
                </a:xfrm>
                <a:prstGeom prst="rect">
                  <a:avLst/>
                </a:prstGeom>
              </p:spPr>
            </p:pic>
          </p:grpSp>
          <p:pic>
            <p:nvPicPr>
              <p:cNvPr id="56" name="Gráfico 55" descr="Diagrama de Venn com preenchimento sólido">
                <a:extLst>
                  <a:ext uri="{FF2B5EF4-FFF2-40B4-BE49-F238E27FC236}">
                    <a16:creationId xmlns:a16="http://schemas.microsoft.com/office/drawing/2014/main" id="{3A868126-1974-41DB-9487-C07771C57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2851704" y="166076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CC64BBBC-D344-463C-99A7-793A9A6081EC}"/>
                </a:ext>
              </a:extLst>
            </p:cNvPr>
            <p:cNvSpPr/>
            <p:nvPr/>
          </p:nvSpPr>
          <p:spPr>
            <a:xfrm>
              <a:off x="1127079" y="508646"/>
              <a:ext cx="3566220" cy="113481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D48DE500-5762-4787-ACE8-98447EC76B05}"/>
                </a:ext>
              </a:extLst>
            </p:cNvPr>
            <p:cNvSpPr/>
            <p:nvPr/>
          </p:nvSpPr>
          <p:spPr>
            <a:xfrm>
              <a:off x="1314520" y="2729313"/>
              <a:ext cx="3566220" cy="94903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611A0CEE-D451-442A-BA48-A506AE39E121}"/>
                </a:ext>
              </a:extLst>
            </p:cNvPr>
            <p:cNvSpPr/>
            <p:nvPr/>
          </p:nvSpPr>
          <p:spPr>
            <a:xfrm>
              <a:off x="1087045" y="1747749"/>
              <a:ext cx="1115324" cy="113481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07458F88-1072-43F2-95B0-FDFF2D6345ED}"/>
                </a:ext>
              </a:extLst>
            </p:cNvPr>
            <p:cNvSpPr/>
            <p:nvPr/>
          </p:nvSpPr>
          <p:spPr>
            <a:xfrm>
              <a:off x="3691176" y="1514229"/>
              <a:ext cx="914400" cy="113481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53BF6277-814A-40C7-87EB-3CC7A56EE282}"/>
              </a:ext>
            </a:extLst>
          </p:cNvPr>
          <p:cNvGrpSpPr/>
          <p:nvPr/>
        </p:nvGrpSpPr>
        <p:grpSpPr>
          <a:xfrm>
            <a:off x="0" y="-1"/>
            <a:ext cx="12192000" cy="6858000"/>
            <a:chOff x="0" y="0"/>
            <a:chExt cx="12192000" cy="6858000"/>
          </a:xfrm>
        </p:grpSpPr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56D05D21-A1FF-482B-812E-93FB8953944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: Cantos Arredondados 62">
              <a:extLst>
                <a:ext uri="{FF2B5EF4-FFF2-40B4-BE49-F238E27FC236}">
                  <a16:creationId xmlns:a16="http://schemas.microsoft.com/office/drawing/2014/main" id="{90816B6C-9EDA-4357-8AF3-A904F2D70AC8}"/>
                </a:ext>
              </a:extLst>
            </p:cNvPr>
            <p:cNvSpPr/>
            <p:nvPr/>
          </p:nvSpPr>
          <p:spPr>
            <a:xfrm>
              <a:off x="1465904" y="677774"/>
              <a:ext cx="9260185" cy="5502451"/>
            </a:xfrm>
            <a:prstGeom prst="roundRect">
              <a:avLst/>
            </a:prstGeom>
            <a:solidFill>
              <a:srgbClr val="4D6F7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A62BFEED-96C8-4C61-91A0-CDB16F1AA678}"/>
                </a:ext>
              </a:extLst>
            </p:cNvPr>
            <p:cNvGrpSpPr/>
            <p:nvPr/>
          </p:nvGrpSpPr>
          <p:grpSpPr>
            <a:xfrm>
              <a:off x="2223206" y="1798933"/>
              <a:ext cx="7745579" cy="3753921"/>
              <a:chOff x="1816999" y="1295215"/>
              <a:chExt cx="8558002" cy="4267570"/>
            </a:xfrm>
          </p:grpSpPr>
          <p:pic>
            <p:nvPicPr>
              <p:cNvPr id="66" name="Imagem 65">
                <a:extLst>
                  <a:ext uri="{FF2B5EF4-FFF2-40B4-BE49-F238E27FC236}">
                    <a16:creationId xmlns:a16="http://schemas.microsoft.com/office/drawing/2014/main" id="{4D85769E-A49D-4A25-BF6F-39EAD8908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816999" y="1295215"/>
                <a:ext cx="8558002" cy="4267570"/>
              </a:xfrm>
              <a:prstGeom prst="rect">
                <a:avLst/>
              </a:prstGeom>
            </p:spPr>
          </p:pic>
          <p:sp>
            <p:nvSpPr>
              <p:cNvPr id="67" name="Elipse 66">
                <a:extLst>
                  <a:ext uri="{FF2B5EF4-FFF2-40B4-BE49-F238E27FC236}">
                    <a16:creationId xmlns:a16="http://schemas.microsoft.com/office/drawing/2014/main" id="{847986FB-CB6F-475A-B3A7-39C6666FBBE8}"/>
                  </a:ext>
                </a:extLst>
              </p:cNvPr>
              <p:cNvSpPr/>
              <p:nvPr/>
            </p:nvSpPr>
            <p:spPr>
              <a:xfrm>
                <a:off x="7815072" y="3054096"/>
                <a:ext cx="98298" cy="100584"/>
              </a:xfrm>
              <a:prstGeom prst="ellips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BA8127C8-EA2F-4CD6-8FDD-EEFE53269851}"/>
                </a:ext>
              </a:extLst>
            </p:cNvPr>
            <p:cNvSpPr txBox="1"/>
            <p:nvPr/>
          </p:nvSpPr>
          <p:spPr>
            <a:xfrm>
              <a:off x="2676723" y="1104280"/>
              <a:ext cx="6838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bg2"/>
                  </a:solidFill>
                  <a:latin typeface="Montserrat" panose="00000500000000000000" pitchFamily="2" charset="0"/>
                </a:rPr>
                <a:t>Portfólio 1 – Carteira Final Ótima</a:t>
              </a:r>
            </a:p>
          </p:txBody>
        </p:sp>
      </p:grp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5850ED18-0C01-494F-B8EA-F336F30158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63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37"/>
    </mc:Choice>
    <mc:Fallback>
      <p:transition spd="slow" advTm="22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2,3 e 4 – Carteiras dos Colegas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Essencial da programação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1 – Carteira da Dupla</a:t>
              </a: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79" y="3744254"/>
            <a:ext cx="3278562" cy="155108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0BCE3DE-22CF-4A94-9E6E-3F3370B199D5}"/>
              </a:ext>
            </a:extLst>
          </p:cNvPr>
          <p:cNvGrpSpPr/>
          <p:nvPr/>
        </p:nvGrpSpPr>
        <p:grpSpPr>
          <a:xfrm>
            <a:off x="6096000" y="1269692"/>
            <a:ext cx="5199761" cy="4402407"/>
            <a:chOff x="6096000" y="1269692"/>
            <a:chExt cx="5199761" cy="4402407"/>
          </a:xfrm>
        </p:grpSpPr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7009FDE6-6758-45F8-AA1A-E7AA20BBC2FC}"/>
                </a:ext>
              </a:extLst>
            </p:cNvPr>
            <p:cNvGrpSpPr/>
            <p:nvPr/>
          </p:nvGrpSpPr>
          <p:grpSpPr>
            <a:xfrm>
              <a:off x="7362924" y="1269692"/>
              <a:ext cx="2960116" cy="1465789"/>
              <a:chOff x="7157067" y="1247517"/>
              <a:chExt cx="2960116" cy="1465789"/>
            </a:xfrm>
          </p:grpSpPr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97BFA109-A38A-4C2E-8F88-B241673DF4D0}"/>
                  </a:ext>
                </a:extLst>
              </p:cNvPr>
              <p:cNvSpPr/>
              <p:nvPr/>
            </p:nvSpPr>
            <p:spPr>
              <a:xfrm>
                <a:off x="7157067" y="1247517"/>
                <a:ext cx="2960116" cy="14657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885F52E5-4920-4BB3-895D-08F9CFB84B26}"/>
                  </a:ext>
                </a:extLst>
              </p:cNvPr>
              <p:cNvSpPr/>
              <p:nvPr/>
            </p:nvSpPr>
            <p:spPr>
              <a:xfrm>
                <a:off x="7157067" y="1247517"/>
                <a:ext cx="2769866" cy="1465789"/>
              </a:xfrm>
              <a:prstGeom prst="roundRect">
                <a:avLst/>
              </a:prstGeom>
              <a:solidFill>
                <a:srgbClr val="4D6F7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/>
                  <a:t>Melhor Portfólio:</a:t>
                </a:r>
              </a:p>
              <a:p>
                <a:pPr algn="ctr"/>
                <a:endParaRPr lang="pt-BR" dirty="0"/>
              </a:p>
              <a:p>
                <a:pPr algn="ctr"/>
                <a:r>
                  <a:rPr lang="pt-BR" sz="4400" b="1" dirty="0"/>
                  <a:t>2</a:t>
                </a:r>
                <a:endParaRPr lang="pt-BR" b="1" dirty="0"/>
              </a:p>
            </p:txBody>
          </p:sp>
        </p:grp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975F49B0-FCFD-486A-8994-E4A327D5074E}"/>
                </a:ext>
              </a:extLst>
            </p:cNvPr>
            <p:cNvGrpSpPr/>
            <p:nvPr/>
          </p:nvGrpSpPr>
          <p:grpSpPr>
            <a:xfrm>
              <a:off x="6096000" y="3441322"/>
              <a:ext cx="5199761" cy="2230777"/>
              <a:chOff x="6096000" y="3441322"/>
              <a:chExt cx="5199761" cy="2230777"/>
            </a:xfrm>
          </p:grpSpPr>
          <p:pic>
            <p:nvPicPr>
              <p:cNvPr id="24" name="Imagem 23">
                <a:extLst>
                  <a:ext uri="{FF2B5EF4-FFF2-40B4-BE49-F238E27FC236}">
                    <a16:creationId xmlns:a16="http://schemas.microsoft.com/office/drawing/2014/main" id="{48306E7A-5BA4-45AD-9F18-642AA68F5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46748" y="3441322"/>
                <a:ext cx="2449013" cy="990822"/>
              </a:xfrm>
              <a:prstGeom prst="rect">
                <a:avLst/>
              </a:prstGeom>
            </p:spPr>
          </p:pic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F1CB3743-434B-4EB9-AF68-C04E65B6A2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45276" y="3480026"/>
                <a:ext cx="2299797" cy="990822"/>
              </a:xfrm>
              <a:prstGeom prst="rect">
                <a:avLst/>
              </a:prstGeom>
            </p:spPr>
          </p:pic>
          <p:pic>
            <p:nvPicPr>
              <p:cNvPr id="45" name="Imagem 44">
                <a:extLst>
                  <a:ext uri="{FF2B5EF4-FFF2-40B4-BE49-F238E27FC236}">
                    <a16:creationId xmlns:a16="http://schemas.microsoft.com/office/drawing/2014/main" id="{371F8F80-EBB6-423D-B076-753691595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96000" y="4681278"/>
                <a:ext cx="2481772" cy="990821"/>
              </a:xfrm>
              <a:prstGeom prst="rect">
                <a:avLst/>
              </a:prstGeom>
            </p:spPr>
          </p:pic>
          <p:pic>
            <p:nvPicPr>
              <p:cNvPr id="47" name="Imagem 46">
                <a:extLst>
                  <a:ext uri="{FF2B5EF4-FFF2-40B4-BE49-F238E27FC236}">
                    <a16:creationId xmlns:a16="http://schemas.microsoft.com/office/drawing/2014/main" id="{4FF2C130-3DA4-461C-8635-6CA2AA928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46748" y="4681278"/>
                <a:ext cx="2377971" cy="990821"/>
              </a:xfrm>
              <a:prstGeom prst="rect">
                <a:avLst/>
              </a:prstGeom>
            </p:spPr>
          </p:pic>
        </p:grp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0F53CDB8-6C88-4BF0-8CD6-C1B3583DA25D}"/>
              </a:ext>
            </a:extLst>
          </p:cNvPr>
          <p:cNvGrpSpPr/>
          <p:nvPr/>
        </p:nvGrpSpPr>
        <p:grpSpPr>
          <a:xfrm>
            <a:off x="1087045" y="508646"/>
            <a:ext cx="3793695" cy="3169700"/>
            <a:chOff x="1087045" y="508646"/>
            <a:chExt cx="3793695" cy="3169700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0BF866F1-0E6F-4777-B363-5C7F9ABB4DF2}"/>
                </a:ext>
              </a:extLst>
            </p:cNvPr>
            <p:cNvGrpSpPr/>
            <p:nvPr/>
          </p:nvGrpSpPr>
          <p:grpSpPr>
            <a:xfrm>
              <a:off x="1270112" y="746011"/>
              <a:ext cx="3289392" cy="2763549"/>
              <a:chOff x="1680941" y="728769"/>
              <a:chExt cx="3289392" cy="2763549"/>
            </a:xfrm>
          </p:grpSpPr>
          <p:pic>
            <p:nvPicPr>
              <p:cNvPr id="52" name="Gráfico 51" descr="Círculos com setas com preenchimento sólido">
                <a:extLst>
                  <a:ext uri="{FF2B5EF4-FFF2-40B4-BE49-F238E27FC236}">
                    <a16:creationId xmlns:a16="http://schemas.microsoft.com/office/drawing/2014/main" id="{E9640A45-1AF3-4613-8E34-E2063407A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680941" y="1737358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53" name="Agrupar 52">
                <a:extLst>
                  <a:ext uri="{FF2B5EF4-FFF2-40B4-BE49-F238E27FC236}">
                    <a16:creationId xmlns:a16="http://schemas.microsoft.com/office/drawing/2014/main" id="{D3F1D11A-4D40-46E7-8A43-9C94DB906FE7}"/>
                  </a:ext>
                </a:extLst>
              </p:cNvPr>
              <p:cNvGrpSpPr/>
              <p:nvPr/>
            </p:nvGrpSpPr>
            <p:grpSpPr>
              <a:xfrm>
                <a:off x="2752032" y="728769"/>
                <a:ext cx="1093611" cy="914400"/>
                <a:chOff x="2520598" y="1325228"/>
                <a:chExt cx="1093611" cy="914400"/>
              </a:xfrm>
            </p:grpSpPr>
            <p:pic>
              <p:nvPicPr>
                <p:cNvPr id="59" name="Gráfico 58" descr="Funcionário de escritório com preenchimento sólido">
                  <a:extLst>
                    <a:ext uri="{FF2B5EF4-FFF2-40B4-BE49-F238E27FC236}">
                      <a16:creationId xmlns:a16="http://schemas.microsoft.com/office/drawing/2014/main" id="{75B2D8DC-D479-4B44-9190-4035C7A305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20598" y="132522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60" name="Gráfico 59" descr="Funcionário de escritório com preenchimento sólido">
                  <a:extLst>
                    <a:ext uri="{FF2B5EF4-FFF2-40B4-BE49-F238E27FC236}">
                      <a16:creationId xmlns:a16="http://schemas.microsoft.com/office/drawing/2014/main" id="{47547275-2DE2-426C-968E-5EB1A99F40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4720" y="1490425"/>
                  <a:ext cx="659489" cy="659489"/>
                </a:xfrm>
                <a:prstGeom prst="rect">
                  <a:avLst/>
                </a:prstGeom>
              </p:spPr>
            </p:pic>
          </p:grpSp>
          <p:pic>
            <p:nvPicPr>
              <p:cNvPr id="54" name="Gráfico 53" descr="Reunião com preenchimento sólido">
                <a:extLst>
                  <a:ext uri="{FF2B5EF4-FFF2-40B4-BE49-F238E27FC236}">
                    <a16:creationId xmlns:a16="http://schemas.microsoft.com/office/drawing/2014/main" id="{71C9D7C4-3EF3-4038-A471-995900BF0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055933" y="1679859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55" name="Agrupar 54">
                <a:extLst>
                  <a:ext uri="{FF2B5EF4-FFF2-40B4-BE49-F238E27FC236}">
                    <a16:creationId xmlns:a16="http://schemas.microsoft.com/office/drawing/2014/main" id="{D5F4133B-46B2-43F6-92D0-5C2119FE6FCE}"/>
                  </a:ext>
                </a:extLst>
              </p:cNvPr>
              <p:cNvGrpSpPr/>
              <p:nvPr/>
            </p:nvGrpSpPr>
            <p:grpSpPr>
              <a:xfrm>
                <a:off x="2851704" y="2577918"/>
                <a:ext cx="914400" cy="914400"/>
                <a:chOff x="5638800" y="2971800"/>
                <a:chExt cx="914400" cy="914400"/>
              </a:xfrm>
              <a:solidFill>
                <a:srgbClr val="4D6F76"/>
              </a:solidFill>
            </p:grpSpPr>
            <p:pic>
              <p:nvPicPr>
                <p:cNvPr id="57" name="Gráfico 56" descr="Computador com preenchimento sólido">
                  <a:extLst>
                    <a:ext uri="{FF2B5EF4-FFF2-40B4-BE49-F238E27FC236}">
                      <a16:creationId xmlns:a16="http://schemas.microsoft.com/office/drawing/2014/main" id="{2F173905-6296-47BB-BC0D-3892219396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29718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8" name="Gráfico 57" descr="Servidor com preenchimento sólido">
                  <a:extLst>
                    <a:ext uri="{FF2B5EF4-FFF2-40B4-BE49-F238E27FC236}">
                      <a16:creationId xmlns:a16="http://schemas.microsoft.com/office/drawing/2014/main" id="{1E57DEE8-F0F4-422E-9A74-2B227B0E7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0725" y="3206494"/>
                  <a:ext cx="405275" cy="405275"/>
                </a:xfrm>
                <a:prstGeom prst="rect">
                  <a:avLst/>
                </a:prstGeom>
              </p:spPr>
            </p:pic>
          </p:grpSp>
          <p:pic>
            <p:nvPicPr>
              <p:cNvPr id="56" name="Gráfico 55" descr="Diagrama de Venn com preenchimento sólido">
                <a:extLst>
                  <a:ext uri="{FF2B5EF4-FFF2-40B4-BE49-F238E27FC236}">
                    <a16:creationId xmlns:a16="http://schemas.microsoft.com/office/drawing/2014/main" id="{3A868126-1974-41DB-9487-C07771C57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2851704" y="166076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CC64BBBC-D344-463C-99A7-793A9A6081EC}"/>
                </a:ext>
              </a:extLst>
            </p:cNvPr>
            <p:cNvSpPr/>
            <p:nvPr/>
          </p:nvSpPr>
          <p:spPr>
            <a:xfrm>
              <a:off x="1127079" y="508646"/>
              <a:ext cx="3566220" cy="113481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D48DE500-5762-4787-ACE8-98447EC76B05}"/>
                </a:ext>
              </a:extLst>
            </p:cNvPr>
            <p:cNvSpPr/>
            <p:nvPr/>
          </p:nvSpPr>
          <p:spPr>
            <a:xfrm>
              <a:off x="1314520" y="2729313"/>
              <a:ext cx="3566220" cy="94903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611A0CEE-D451-442A-BA48-A506AE39E121}"/>
                </a:ext>
              </a:extLst>
            </p:cNvPr>
            <p:cNvSpPr/>
            <p:nvPr/>
          </p:nvSpPr>
          <p:spPr>
            <a:xfrm>
              <a:off x="1087045" y="1747749"/>
              <a:ext cx="1115324" cy="113481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07458F88-1072-43F2-95B0-FDFF2D6345ED}"/>
                </a:ext>
              </a:extLst>
            </p:cNvPr>
            <p:cNvSpPr/>
            <p:nvPr/>
          </p:nvSpPr>
          <p:spPr>
            <a:xfrm>
              <a:off x="3691176" y="1514229"/>
              <a:ext cx="914400" cy="113481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53BF6277-814A-40C7-87EB-3CC7A56EE282}"/>
              </a:ext>
            </a:extLst>
          </p:cNvPr>
          <p:cNvGrpSpPr/>
          <p:nvPr/>
        </p:nvGrpSpPr>
        <p:grpSpPr>
          <a:xfrm>
            <a:off x="0" y="-1"/>
            <a:ext cx="12192000" cy="6858000"/>
            <a:chOff x="0" y="0"/>
            <a:chExt cx="12192000" cy="6858000"/>
          </a:xfrm>
        </p:grpSpPr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56D05D21-A1FF-482B-812E-93FB8953944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: Cantos Arredondados 62">
              <a:extLst>
                <a:ext uri="{FF2B5EF4-FFF2-40B4-BE49-F238E27FC236}">
                  <a16:creationId xmlns:a16="http://schemas.microsoft.com/office/drawing/2014/main" id="{90816B6C-9EDA-4357-8AF3-A904F2D70AC8}"/>
                </a:ext>
              </a:extLst>
            </p:cNvPr>
            <p:cNvSpPr/>
            <p:nvPr/>
          </p:nvSpPr>
          <p:spPr>
            <a:xfrm>
              <a:off x="1465904" y="677774"/>
              <a:ext cx="9260185" cy="5502451"/>
            </a:xfrm>
            <a:prstGeom prst="roundRect">
              <a:avLst/>
            </a:prstGeom>
            <a:solidFill>
              <a:srgbClr val="4D6F7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847986FB-CB6F-475A-B3A7-39C6666FBBE8}"/>
                </a:ext>
              </a:extLst>
            </p:cNvPr>
            <p:cNvSpPr/>
            <p:nvPr/>
          </p:nvSpPr>
          <p:spPr>
            <a:xfrm>
              <a:off x="7651874" y="3346113"/>
              <a:ext cx="88966" cy="88478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BA8127C8-EA2F-4CD6-8FDD-EEFE53269851}"/>
                </a:ext>
              </a:extLst>
            </p:cNvPr>
            <p:cNvSpPr txBox="1"/>
            <p:nvPr/>
          </p:nvSpPr>
          <p:spPr>
            <a:xfrm>
              <a:off x="2676723" y="1104280"/>
              <a:ext cx="6838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bg2"/>
                  </a:solidFill>
                  <a:latin typeface="Montserrat" panose="00000500000000000000" pitchFamily="2" charset="0"/>
                </a:rPr>
                <a:t>Portfólio 2 – Carteira Final Ótima</a:t>
              </a:r>
            </a:p>
          </p:txBody>
        </p: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6AAEC4F9-E6F0-4699-A873-3B248CCED78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202369" y="1716554"/>
            <a:ext cx="7751254" cy="38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59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2,3 e 4 – Carteiras dos Colegas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Essencial da programação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1 – Carteira da Dupla</a:t>
              </a: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79" y="3744254"/>
            <a:ext cx="3278562" cy="155108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0BCE3DE-22CF-4A94-9E6E-3F3370B199D5}"/>
              </a:ext>
            </a:extLst>
          </p:cNvPr>
          <p:cNvGrpSpPr/>
          <p:nvPr/>
        </p:nvGrpSpPr>
        <p:grpSpPr>
          <a:xfrm>
            <a:off x="6096000" y="1269692"/>
            <a:ext cx="5199761" cy="4402407"/>
            <a:chOff x="6096000" y="1269692"/>
            <a:chExt cx="5199761" cy="4402407"/>
          </a:xfrm>
        </p:grpSpPr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7009FDE6-6758-45F8-AA1A-E7AA20BBC2FC}"/>
                </a:ext>
              </a:extLst>
            </p:cNvPr>
            <p:cNvGrpSpPr/>
            <p:nvPr/>
          </p:nvGrpSpPr>
          <p:grpSpPr>
            <a:xfrm>
              <a:off x="7362924" y="1269692"/>
              <a:ext cx="2960116" cy="1465789"/>
              <a:chOff x="7157067" y="1247517"/>
              <a:chExt cx="2960116" cy="1465789"/>
            </a:xfrm>
          </p:grpSpPr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97BFA109-A38A-4C2E-8F88-B241673DF4D0}"/>
                  </a:ext>
                </a:extLst>
              </p:cNvPr>
              <p:cNvSpPr/>
              <p:nvPr/>
            </p:nvSpPr>
            <p:spPr>
              <a:xfrm>
                <a:off x="7157067" y="1247517"/>
                <a:ext cx="2960116" cy="14657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885F52E5-4920-4BB3-895D-08F9CFB84B26}"/>
                  </a:ext>
                </a:extLst>
              </p:cNvPr>
              <p:cNvSpPr/>
              <p:nvPr/>
            </p:nvSpPr>
            <p:spPr>
              <a:xfrm>
                <a:off x="7157067" y="1247517"/>
                <a:ext cx="2769866" cy="1465789"/>
              </a:xfrm>
              <a:prstGeom prst="roundRect">
                <a:avLst/>
              </a:prstGeom>
              <a:solidFill>
                <a:srgbClr val="4D6F7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/>
                  <a:t>Melhor Portfólio:</a:t>
                </a:r>
              </a:p>
              <a:p>
                <a:pPr algn="ctr"/>
                <a:endParaRPr lang="pt-BR" dirty="0"/>
              </a:p>
              <a:p>
                <a:pPr algn="ctr"/>
                <a:r>
                  <a:rPr lang="pt-BR" sz="4400" b="1" dirty="0"/>
                  <a:t>2</a:t>
                </a:r>
                <a:endParaRPr lang="pt-BR" b="1" dirty="0"/>
              </a:p>
            </p:txBody>
          </p:sp>
        </p:grp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975F49B0-FCFD-486A-8994-E4A327D5074E}"/>
                </a:ext>
              </a:extLst>
            </p:cNvPr>
            <p:cNvGrpSpPr/>
            <p:nvPr/>
          </p:nvGrpSpPr>
          <p:grpSpPr>
            <a:xfrm>
              <a:off x="6096000" y="3441322"/>
              <a:ext cx="5199761" cy="2230777"/>
              <a:chOff x="6096000" y="3441322"/>
              <a:chExt cx="5199761" cy="2230777"/>
            </a:xfrm>
          </p:grpSpPr>
          <p:pic>
            <p:nvPicPr>
              <p:cNvPr id="24" name="Imagem 23">
                <a:extLst>
                  <a:ext uri="{FF2B5EF4-FFF2-40B4-BE49-F238E27FC236}">
                    <a16:creationId xmlns:a16="http://schemas.microsoft.com/office/drawing/2014/main" id="{48306E7A-5BA4-45AD-9F18-642AA68F5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46748" y="3441322"/>
                <a:ext cx="2449013" cy="990822"/>
              </a:xfrm>
              <a:prstGeom prst="rect">
                <a:avLst/>
              </a:prstGeom>
            </p:spPr>
          </p:pic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F1CB3743-434B-4EB9-AF68-C04E65B6A2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45276" y="3480026"/>
                <a:ext cx="2299797" cy="990822"/>
              </a:xfrm>
              <a:prstGeom prst="rect">
                <a:avLst/>
              </a:prstGeom>
            </p:spPr>
          </p:pic>
          <p:pic>
            <p:nvPicPr>
              <p:cNvPr id="45" name="Imagem 44">
                <a:extLst>
                  <a:ext uri="{FF2B5EF4-FFF2-40B4-BE49-F238E27FC236}">
                    <a16:creationId xmlns:a16="http://schemas.microsoft.com/office/drawing/2014/main" id="{371F8F80-EBB6-423D-B076-753691595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96000" y="4681278"/>
                <a:ext cx="2481772" cy="990821"/>
              </a:xfrm>
              <a:prstGeom prst="rect">
                <a:avLst/>
              </a:prstGeom>
            </p:spPr>
          </p:pic>
          <p:pic>
            <p:nvPicPr>
              <p:cNvPr id="47" name="Imagem 46">
                <a:extLst>
                  <a:ext uri="{FF2B5EF4-FFF2-40B4-BE49-F238E27FC236}">
                    <a16:creationId xmlns:a16="http://schemas.microsoft.com/office/drawing/2014/main" id="{4FF2C130-3DA4-461C-8635-6CA2AA928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46748" y="4681278"/>
                <a:ext cx="2377971" cy="990821"/>
              </a:xfrm>
              <a:prstGeom prst="rect">
                <a:avLst/>
              </a:prstGeom>
            </p:spPr>
          </p:pic>
        </p:grp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0F53CDB8-6C88-4BF0-8CD6-C1B3583DA25D}"/>
              </a:ext>
            </a:extLst>
          </p:cNvPr>
          <p:cNvGrpSpPr/>
          <p:nvPr/>
        </p:nvGrpSpPr>
        <p:grpSpPr>
          <a:xfrm>
            <a:off x="1087045" y="508646"/>
            <a:ext cx="3793695" cy="3169700"/>
            <a:chOff x="1087045" y="508646"/>
            <a:chExt cx="3793695" cy="3169700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0BF866F1-0E6F-4777-B363-5C7F9ABB4DF2}"/>
                </a:ext>
              </a:extLst>
            </p:cNvPr>
            <p:cNvGrpSpPr/>
            <p:nvPr/>
          </p:nvGrpSpPr>
          <p:grpSpPr>
            <a:xfrm>
              <a:off x="1270112" y="746011"/>
              <a:ext cx="3289392" cy="2763549"/>
              <a:chOff x="1680941" y="728769"/>
              <a:chExt cx="3289392" cy="2763549"/>
            </a:xfrm>
          </p:grpSpPr>
          <p:pic>
            <p:nvPicPr>
              <p:cNvPr id="52" name="Gráfico 51" descr="Círculos com setas com preenchimento sólido">
                <a:extLst>
                  <a:ext uri="{FF2B5EF4-FFF2-40B4-BE49-F238E27FC236}">
                    <a16:creationId xmlns:a16="http://schemas.microsoft.com/office/drawing/2014/main" id="{E9640A45-1AF3-4613-8E34-E2063407A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680941" y="1737358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53" name="Agrupar 52">
                <a:extLst>
                  <a:ext uri="{FF2B5EF4-FFF2-40B4-BE49-F238E27FC236}">
                    <a16:creationId xmlns:a16="http://schemas.microsoft.com/office/drawing/2014/main" id="{D3F1D11A-4D40-46E7-8A43-9C94DB906FE7}"/>
                  </a:ext>
                </a:extLst>
              </p:cNvPr>
              <p:cNvGrpSpPr/>
              <p:nvPr/>
            </p:nvGrpSpPr>
            <p:grpSpPr>
              <a:xfrm>
                <a:off x="2752032" y="728769"/>
                <a:ext cx="1093611" cy="914400"/>
                <a:chOff x="2520598" y="1325228"/>
                <a:chExt cx="1093611" cy="914400"/>
              </a:xfrm>
            </p:grpSpPr>
            <p:pic>
              <p:nvPicPr>
                <p:cNvPr id="59" name="Gráfico 58" descr="Funcionário de escritório com preenchimento sólido">
                  <a:extLst>
                    <a:ext uri="{FF2B5EF4-FFF2-40B4-BE49-F238E27FC236}">
                      <a16:creationId xmlns:a16="http://schemas.microsoft.com/office/drawing/2014/main" id="{75B2D8DC-D479-4B44-9190-4035C7A305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20598" y="132522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60" name="Gráfico 59" descr="Funcionário de escritório com preenchimento sólido">
                  <a:extLst>
                    <a:ext uri="{FF2B5EF4-FFF2-40B4-BE49-F238E27FC236}">
                      <a16:creationId xmlns:a16="http://schemas.microsoft.com/office/drawing/2014/main" id="{47547275-2DE2-426C-968E-5EB1A99F40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4720" y="1490425"/>
                  <a:ext cx="659489" cy="659489"/>
                </a:xfrm>
                <a:prstGeom prst="rect">
                  <a:avLst/>
                </a:prstGeom>
              </p:spPr>
            </p:pic>
          </p:grpSp>
          <p:pic>
            <p:nvPicPr>
              <p:cNvPr id="54" name="Gráfico 53" descr="Reunião com preenchimento sólido">
                <a:extLst>
                  <a:ext uri="{FF2B5EF4-FFF2-40B4-BE49-F238E27FC236}">
                    <a16:creationId xmlns:a16="http://schemas.microsoft.com/office/drawing/2014/main" id="{71C9D7C4-3EF3-4038-A471-995900BF0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055933" y="1679859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55" name="Agrupar 54">
                <a:extLst>
                  <a:ext uri="{FF2B5EF4-FFF2-40B4-BE49-F238E27FC236}">
                    <a16:creationId xmlns:a16="http://schemas.microsoft.com/office/drawing/2014/main" id="{D5F4133B-46B2-43F6-92D0-5C2119FE6FCE}"/>
                  </a:ext>
                </a:extLst>
              </p:cNvPr>
              <p:cNvGrpSpPr/>
              <p:nvPr/>
            </p:nvGrpSpPr>
            <p:grpSpPr>
              <a:xfrm>
                <a:off x="2851704" y="2577918"/>
                <a:ext cx="914400" cy="914400"/>
                <a:chOff x="5638800" y="2971800"/>
                <a:chExt cx="914400" cy="914400"/>
              </a:xfrm>
              <a:solidFill>
                <a:srgbClr val="4D6F76"/>
              </a:solidFill>
            </p:grpSpPr>
            <p:pic>
              <p:nvPicPr>
                <p:cNvPr id="57" name="Gráfico 56" descr="Computador com preenchimento sólido">
                  <a:extLst>
                    <a:ext uri="{FF2B5EF4-FFF2-40B4-BE49-F238E27FC236}">
                      <a16:creationId xmlns:a16="http://schemas.microsoft.com/office/drawing/2014/main" id="{2F173905-6296-47BB-BC0D-3892219396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29718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8" name="Gráfico 57" descr="Servidor com preenchimento sólido">
                  <a:extLst>
                    <a:ext uri="{FF2B5EF4-FFF2-40B4-BE49-F238E27FC236}">
                      <a16:creationId xmlns:a16="http://schemas.microsoft.com/office/drawing/2014/main" id="{1E57DEE8-F0F4-422E-9A74-2B227B0E7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0725" y="3206494"/>
                  <a:ext cx="405275" cy="405275"/>
                </a:xfrm>
                <a:prstGeom prst="rect">
                  <a:avLst/>
                </a:prstGeom>
              </p:spPr>
            </p:pic>
          </p:grpSp>
          <p:pic>
            <p:nvPicPr>
              <p:cNvPr id="56" name="Gráfico 55" descr="Diagrama de Venn com preenchimento sólido">
                <a:extLst>
                  <a:ext uri="{FF2B5EF4-FFF2-40B4-BE49-F238E27FC236}">
                    <a16:creationId xmlns:a16="http://schemas.microsoft.com/office/drawing/2014/main" id="{3A868126-1974-41DB-9487-C07771C57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2851704" y="166076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CC64BBBC-D344-463C-99A7-793A9A6081EC}"/>
                </a:ext>
              </a:extLst>
            </p:cNvPr>
            <p:cNvSpPr/>
            <p:nvPr/>
          </p:nvSpPr>
          <p:spPr>
            <a:xfrm>
              <a:off x="1127079" y="508646"/>
              <a:ext cx="3566220" cy="113481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D48DE500-5762-4787-ACE8-98447EC76B05}"/>
                </a:ext>
              </a:extLst>
            </p:cNvPr>
            <p:cNvSpPr/>
            <p:nvPr/>
          </p:nvSpPr>
          <p:spPr>
            <a:xfrm>
              <a:off x="1314520" y="2729313"/>
              <a:ext cx="3566220" cy="94903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611A0CEE-D451-442A-BA48-A506AE39E121}"/>
                </a:ext>
              </a:extLst>
            </p:cNvPr>
            <p:cNvSpPr/>
            <p:nvPr/>
          </p:nvSpPr>
          <p:spPr>
            <a:xfrm>
              <a:off x="1087045" y="1747749"/>
              <a:ext cx="1115324" cy="113481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07458F88-1072-43F2-95B0-FDFF2D6345ED}"/>
                </a:ext>
              </a:extLst>
            </p:cNvPr>
            <p:cNvSpPr/>
            <p:nvPr/>
          </p:nvSpPr>
          <p:spPr>
            <a:xfrm>
              <a:off x="3691176" y="1514229"/>
              <a:ext cx="914400" cy="113481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53BF6277-814A-40C7-87EB-3CC7A56EE282}"/>
              </a:ext>
            </a:extLst>
          </p:cNvPr>
          <p:cNvGrpSpPr/>
          <p:nvPr/>
        </p:nvGrpSpPr>
        <p:grpSpPr>
          <a:xfrm>
            <a:off x="0" y="-1"/>
            <a:ext cx="12192000" cy="6858000"/>
            <a:chOff x="0" y="0"/>
            <a:chExt cx="12192000" cy="6858000"/>
          </a:xfrm>
        </p:grpSpPr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56D05D21-A1FF-482B-812E-93FB8953944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: Cantos Arredondados 62">
              <a:extLst>
                <a:ext uri="{FF2B5EF4-FFF2-40B4-BE49-F238E27FC236}">
                  <a16:creationId xmlns:a16="http://schemas.microsoft.com/office/drawing/2014/main" id="{90816B6C-9EDA-4357-8AF3-A904F2D70AC8}"/>
                </a:ext>
              </a:extLst>
            </p:cNvPr>
            <p:cNvSpPr/>
            <p:nvPr/>
          </p:nvSpPr>
          <p:spPr>
            <a:xfrm>
              <a:off x="1465904" y="677774"/>
              <a:ext cx="9260185" cy="5502451"/>
            </a:xfrm>
            <a:prstGeom prst="roundRect">
              <a:avLst/>
            </a:prstGeom>
            <a:solidFill>
              <a:srgbClr val="4D6F7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847986FB-CB6F-475A-B3A7-39C6666FBBE8}"/>
                </a:ext>
              </a:extLst>
            </p:cNvPr>
            <p:cNvSpPr/>
            <p:nvPr/>
          </p:nvSpPr>
          <p:spPr>
            <a:xfrm>
              <a:off x="7651874" y="3346113"/>
              <a:ext cx="88966" cy="88478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BA8127C8-EA2F-4CD6-8FDD-EEFE53269851}"/>
                </a:ext>
              </a:extLst>
            </p:cNvPr>
            <p:cNvSpPr txBox="1"/>
            <p:nvPr/>
          </p:nvSpPr>
          <p:spPr>
            <a:xfrm>
              <a:off x="2676723" y="1104280"/>
              <a:ext cx="6838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bg2"/>
                  </a:solidFill>
                  <a:latin typeface="Montserrat" panose="00000500000000000000" pitchFamily="2" charset="0"/>
                </a:rPr>
                <a:t>Portfólio 3 – Carteira Final Ótima</a:t>
              </a:r>
            </a:p>
          </p:txBody>
        </p: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FF0A3A6F-5837-47AD-B7B5-D6B397066A3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66414" y="1842174"/>
            <a:ext cx="7869319" cy="39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35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2,3 e 4 – Carteiras dos Colegas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Essencial da programação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1 – Carteira da Dupla</a:t>
              </a: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79" y="3744254"/>
            <a:ext cx="3278562" cy="155108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0BCE3DE-22CF-4A94-9E6E-3F3370B199D5}"/>
              </a:ext>
            </a:extLst>
          </p:cNvPr>
          <p:cNvGrpSpPr/>
          <p:nvPr/>
        </p:nvGrpSpPr>
        <p:grpSpPr>
          <a:xfrm>
            <a:off x="6096000" y="1269692"/>
            <a:ext cx="5199761" cy="4402407"/>
            <a:chOff x="6096000" y="1269692"/>
            <a:chExt cx="5199761" cy="4402407"/>
          </a:xfrm>
        </p:grpSpPr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7009FDE6-6758-45F8-AA1A-E7AA20BBC2FC}"/>
                </a:ext>
              </a:extLst>
            </p:cNvPr>
            <p:cNvGrpSpPr/>
            <p:nvPr/>
          </p:nvGrpSpPr>
          <p:grpSpPr>
            <a:xfrm>
              <a:off x="7362924" y="1269692"/>
              <a:ext cx="2960116" cy="1465789"/>
              <a:chOff x="7157067" y="1247517"/>
              <a:chExt cx="2960116" cy="1465789"/>
            </a:xfrm>
          </p:grpSpPr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97BFA109-A38A-4C2E-8F88-B241673DF4D0}"/>
                  </a:ext>
                </a:extLst>
              </p:cNvPr>
              <p:cNvSpPr/>
              <p:nvPr/>
            </p:nvSpPr>
            <p:spPr>
              <a:xfrm>
                <a:off x="7157067" y="1247517"/>
                <a:ext cx="2960116" cy="14657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885F52E5-4920-4BB3-895D-08F9CFB84B26}"/>
                  </a:ext>
                </a:extLst>
              </p:cNvPr>
              <p:cNvSpPr/>
              <p:nvPr/>
            </p:nvSpPr>
            <p:spPr>
              <a:xfrm>
                <a:off x="7157067" y="1247517"/>
                <a:ext cx="2769866" cy="1465789"/>
              </a:xfrm>
              <a:prstGeom prst="roundRect">
                <a:avLst/>
              </a:prstGeom>
              <a:solidFill>
                <a:srgbClr val="4D6F7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/>
                  <a:t>Melhor Portfólio:</a:t>
                </a:r>
              </a:p>
              <a:p>
                <a:pPr algn="ctr"/>
                <a:endParaRPr lang="pt-BR" dirty="0"/>
              </a:p>
              <a:p>
                <a:pPr algn="ctr"/>
                <a:r>
                  <a:rPr lang="pt-BR" sz="4400" b="1" dirty="0"/>
                  <a:t>2</a:t>
                </a:r>
                <a:endParaRPr lang="pt-BR" b="1" dirty="0"/>
              </a:p>
            </p:txBody>
          </p:sp>
        </p:grp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975F49B0-FCFD-486A-8994-E4A327D5074E}"/>
                </a:ext>
              </a:extLst>
            </p:cNvPr>
            <p:cNvGrpSpPr/>
            <p:nvPr/>
          </p:nvGrpSpPr>
          <p:grpSpPr>
            <a:xfrm>
              <a:off x="6096000" y="3441322"/>
              <a:ext cx="5199761" cy="2230777"/>
              <a:chOff x="6096000" y="3441322"/>
              <a:chExt cx="5199761" cy="2230777"/>
            </a:xfrm>
          </p:grpSpPr>
          <p:pic>
            <p:nvPicPr>
              <p:cNvPr id="24" name="Imagem 23">
                <a:extLst>
                  <a:ext uri="{FF2B5EF4-FFF2-40B4-BE49-F238E27FC236}">
                    <a16:creationId xmlns:a16="http://schemas.microsoft.com/office/drawing/2014/main" id="{48306E7A-5BA4-45AD-9F18-642AA68F5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46748" y="3441322"/>
                <a:ext cx="2449013" cy="990822"/>
              </a:xfrm>
              <a:prstGeom prst="rect">
                <a:avLst/>
              </a:prstGeom>
            </p:spPr>
          </p:pic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F1CB3743-434B-4EB9-AF68-C04E65B6A2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45276" y="3480026"/>
                <a:ext cx="2299797" cy="990822"/>
              </a:xfrm>
              <a:prstGeom prst="rect">
                <a:avLst/>
              </a:prstGeom>
            </p:spPr>
          </p:pic>
          <p:pic>
            <p:nvPicPr>
              <p:cNvPr id="45" name="Imagem 44">
                <a:extLst>
                  <a:ext uri="{FF2B5EF4-FFF2-40B4-BE49-F238E27FC236}">
                    <a16:creationId xmlns:a16="http://schemas.microsoft.com/office/drawing/2014/main" id="{371F8F80-EBB6-423D-B076-753691595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96000" y="4681278"/>
                <a:ext cx="2481772" cy="990821"/>
              </a:xfrm>
              <a:prstGeom prst="rect">
                <a:avLst/>
              </a:prstGeom>
            </p:spPr>
          </p:pic>
          <p:pic>
            <p:nvPicPr>
              <p:cNvPr id="47" name="Imagem 46">
                <a:extLst>
                  <a:ext uri="{FF2B5EF4-FFF2-40B4-BE49-F238E27FC236}">
                    <a16:creationId xmlns:a16="http://schemas.microsoft.com/office/drawing/2014/main" id="{4FF2C130-3DA4-461C-8635-6CA2AA928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46748" y="4681278"/>
                <a:ext cx="2377971" cy="990821"/>
              </a:xfrm>
              <a:prstGeom prst="rect">
                <a:avLst/>
              </a:prstGeom>
            </p:spPr>
          </p:pic>
        </p:grp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0F53CDB8-6C88-4BF0-8CD6-C1B3583DA25D}"/>
              </a:ext>
            </a:extLst>
          </p:cNvPr>
          <p:cNvGrpSpPr/>
          <p:nvPr/>
        </p:nvGrpSpPr>
        <p:grpSpPr>
          <a:xfrm>
            <a:off x="1087045" y="508646"/>
            <a:ext cx="3793695" cy="3169700"/>
            <a:chOff x="1087045" y="508646"/>
            <a:chExt cx="3793695" cy="3169700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0BF866F1-0E6F-4777-B363-5C7F9ABB4DF2}"/>
                </a:ext>
              </a:extLst>
            </p:cNvPr>
            <p:cNvGrpSpPr/>
            <p:nvPr/>
          </p:nvGrpSpPr>
          <p:grpSpPr>
            <a:xfrm>
              <a:off x="1270112" y="746011"/>
              <a:ext cx="3289392" cy="2763549"/>
              <a:chOff x="1680941" y="728769"/>
              <a:chExt cx="3289392" cy="2763549"/>
            </a:xfrm>
          </p:grpSpPr>
          <p:pic>
            <p:nvPicPr>
              <p:cNvPr id="52" name="Gráfico 51" descr="Círculos com setas com preenchimento sólido">
                <a:extLst>
                  <a:ext uri="{FF2B5EF4-FFF2-40B4-BE49-F238E27FC236}">
                    <a16:creationId xmlns:a16="http://schemas.microsoft.com/office/drawing/2014/main" id="{E9640A45-1AF3-4613-8E34-E2063407A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680941" y="1737358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53" name="Agrupar 52">
                <a:extLst>
                  <a:ext uri="{FF2B5EF4-FFF2-40B4-BE49-F238E27FC236}">
                    <a16:creationId xmlns:a16="http://schemas.microsoft.com/office/drawing/2014/main" id="{D3F1D11A-4D40-46E7-8A43-9C94DB906FE7}"/>
                  </a:ext>
                </a:extLst>
              </p:cNvPr>
              <p:cNvGrpSpPr/>
              <p:nvPr/>
            </p:nvGrpSpPr>
            <p:grpSpPr>
              <a:xfrm>
                <a:off x="2752032" y="728769"/>
                <a:ext cx="1093611" cy="914400"/>
                <a:chOff x="2520598" y="1325228"/>
                <a:chExt cx="1093611" cy="914400"/>
              </a:xfrm>
            </p:grpSpPr>
            <p:pic>
              <p:nvPicPr>
                <p:cNvPr id="59" name="Gráfico 58" descr="Funcionário de escritório com preenchimento sólido">
                  <a:extLst>
                    <a:ext uri="{FF2B5EF4-FFF2-40B4-BE49-F238E27FC236}">
                      <a16:creationId xmlns:a16="http://schemas.microsoft.com/office/drawing/2014/main" id="{75B2D8DC-D479-4B44-9190-4035C7A305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20598" y="132522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60" name="Gráfico 59" descr="Funcionário de escritório com preenchimento sólido">
                  <a:extLst>
                    <a:ext uri="{FF2B5EF4-FFF2-40B4-BE49-F238E27FC236}">
                      <a16:creationId xmlns:a16="http://schemas.microsoft.com/office/drawing/2014/main" id="{47547275-2DE2-426C-968E-5EB1A99F40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4720" y="1490425"/>
                  <a:ext cx="659489" cy="659489"/>
                </a:xfrm>
                <a:prstGeom prst="rect">
                  <a:avLst/>
                </a:prstGeom>
              </p:spPr>
            </p:pic>
          </p:grpSp>
          <p:pic>
            <p:nvPicPr>
              <p:cNvPr id="54" name="Gráfico 53" descr="Reunião com preenchimento sólido">
                <a:extLst>
                  <a:ext uri="{FF2B5EF4-FFF2-40B4-BE49-F238E27FC236}">
                    <a16:creationId xmlns:a16="http://schemas.microsoft.com/office/drawing/2014/main" id="{71C9D7C4-3EF3-4038-A471-995900BF0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055933" y="1679859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55" name="Agrupar 54">
                <a:extLst>
                  <a:ext uri="{FF2B5EF4-FFF2-40B4-BE49-F238E27FC236}">
                    <a16:creationId xmlns:a16="http://schemas.microsoft.com/office/drawing/2014/main" id="{D5F4133B-46B2-43F6-92D0-5C2119FE6FCE}"/>
                  </a:ext>
                </a:extLst>
              </p:cNvPr>
              <p:cNvGrpSpPr/>
              <p:nvPr/>
            </p:nvGrpSpPr>
            <p:grpSpPr>
              <a:xfrm>
                <a:off x="2851704" y="2577918"/>
                <a:ext cx="914400" cy="914400"/>
                <a:chOff x="5638800" y="2971800"/>
                <a:chExt cx="914400" cy="914400"/>
              </a:xfrm>
              <a:solidFill>
                <a:srgbClr val="4D6F76"/>
              </a:solidFill>
            </p:grpSpPr>
            <p:pic>
              <p:nvPicPr>
                <p:cNvPr id="57" name="Gráfico 56" descr="Computador com preenchimento sólido">
                  <a:extLst>
                    <a:ext uri="{FF2B5EF4-FFF2-40B4-BE49-F238E27FC236}">
                      <a16:creationId xmlns:a16="http://schemas.microsoft.com/office/drawing/2014/main" id="{2F173905-6296-47BB-BC0D-3892219396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29718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8" name="Gráfico 57" descr="Servidor com preenchimento sólido">
                  <a:extLst>
                    <a:ext uri="{FF2B5EF4-FFF2-40B4-BE49-F238E27FC236}">
                      <a16:creationId xmlns:a16="http://schemas.microsoft.com/office/drawing/2014/main" id="{1E57DEE8-F0F4-422E-9A74-2B227B0E7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0725" y="3206494"/>
                  <a:ext cx="405275" cy="405275"/>
                </a:xfrm>
                <a:prstGeom prst="rect">
                  <a:avLst/>
                </a:prstGeom>
              </p:spPr>
            </p:pic>
          </p:grpSp>
          <p:pic>
            <p:nvPicPr>
              <p:cNvPr id="56" name="Gráfico 55" descr="Diagrama de Venn com preenchimento sólido">
                <a:extLst>
                  <a:ext uri="{FF2B5EF4-FFF2-40B4-BE49-F238E27FC236}">
                    <a16:creationId xmlns:a16="http://schemas.microsoft.com/office/drawing/2014/main" id="{3A868126-1974-41DB-9487-C07771C57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2851704" y="166076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CC64BBBC-D344-463C-99A7-793A9A6081EC}"/>
                </a:ext>
              </a:extLst>
            </p:cNvPr>
            <p:cNvSpPr/>
            <p:nvPr/>
          </p:nvSpPr>
          <p:spPr>
            <a:xfrm>
              <a:off x="1127079" y="508646"/>
              <a:ext cx="3566220" cy="113481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D48DE500-5762-4787-ACE8-98447EC76B05}"/>
                </a:ext>
              </a:extLst>
            </p:cNvPr>
            <p:cNvSpPr/>
            <p:nvPr/>
          </p:nvSpPr>
          <p:spPr>
            <a:xfrm>
              <a:off x="1314520" y="2729313"/>
              <a:ext cx="3566220" cy="94903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611A0CEE-D451-442A-BA48-A506AE39E121}"/>
                </a:ext>
              </a:extLst>
            </p:cNvPr>
            <p:cNvSpPr/>
            <p:nvPr/>
          </p:nvSpPr>
          <p:spPr>
            <a:xfrm>
              <a:off x="1087045" y="1747749"/>
              <a:ext cx="1115324" cy="113481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07458F88-1072-43F2-95B0-FDFF2D6345ED}"/>
                </a:ext>
              </a:extLst>
            </p:cNvPr>
            <p:cNvSpPr/>
            <p:nvPr/>
          </p:nvSpPr>
          <p:spPr>
            <a:xfrm>
              <a:off x="3691176" y="1514229"/>
              <a:ext cx="914400" cy="113481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53BF6277-814A-40C7-87EB-3CC7A56EE282}"/>
              </a:ext>
            </a:extLst>
          </p:cNvPr>
          <p:cNvGrpSpPr/>
          <p:nvPr/>
        </p:nvGrpSpPr>
        <p:grpSpPr>
          <a:xfrm>
            <a:off x="0" y="-1"/>
            <a:ext cx="12192000" cy="6858000"/>
            <a:chOff x="0" y="0"/>
            <a:chExt cx="12192000" cy="6858000"/>
          </a:xfrm>
        </p:grpSpPr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56D05D21-A1FF-482B-812E-93FB8953944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: Cantos Arredondados 62">
              <a:extLst>
                <a:ext uri="{FF2B5EF4-FFF2-40B4-BE49-F238E27FC236}">
                  <a16:creationId xmlns:a16="http://schemas.microsoft.com/office/drawing/2014/main" id="{90816B6C-9EDA-4357-8AF3-A904F2D70AC8}"/>
                </a:ext>
              </a:extLst>
            </p:cNvPr>
            <p:cNvSpPr/>
            <p:nvPr/>
          </p:nvSpPr>
          <p:spPr>
            <a:xfrm>
              <a:off x="1465904" y="677774"/>
              <a:ext cx="9260185" cy="5502451"/>
            </a:xfrm>
            <a:prstGeom prst="roundRect">
              <a:avLst/>
            </a:prstGeom>
            <a:solidFill>
              <a:srgbClr val="4D6F7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847986FB-CB6F-475A-B3A7-39C6666FBBE8}"/>
                </a:ext>
              </a:extLst>
            </p:cNvPr>
            <p:cNvSpPr/>
            <p:nvPr/>
          </p:nvSpPr>
          <p:spPr>
            <a:xfrm>
              <a:off x="7651874" y="3346113"/>
              <a:ext cx="88966" cy="88478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BA8127C8-EA2F-4CD6-8FDD-EEFE53269851}"/>
                </a:ext>
              </a:extLst>
            </p:cNvPr>
            <p:cNvSpPr txBox="1"/>
            <p:nvPr/>
          </p:nvSpPr>
          <p:spPr>
            <a:xfrm>
              <a:off x="2676723" y="1104280"/>
              <a:ext cx="6838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bg2"/>
                  </a:solidFill>
                  <a:latin typeface="Montserrat" panose="00000500000000000000" pitchFamily="2" charset="0"/>
                </a:rPr>
                <a:t>Portfólio 4 – Carteira Final Ótima</a:t>
              </a:r>
            </a:p>
          </p:txBody>
        </p: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111E7591-4482-4ED0-A7D3-6D7FF9D5F43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84512" y="1812583"/>
            <a:ext cx="7825446" cy="393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14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2,3 e 4 – Carteiras dos Colegas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Essencial da programação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1 – Carteira da Dupla</a:t>
              </a: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79" y="3744254"/>
            <a:ext cx="3278562" cy="155108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0BCE3DE-22CF-4A94-9E6E-3F3370B199D5}"/>
              </a:ext>
            </a:extLst>
          </p:cNvPr>
          <p:cNvGrpSpPr/>
          <p:nvPr/>
        </p:nvGrpSpPr>
        <p:grpSpPr>
          <a:xfrm>
            <a:off x="6096000" y="1269692"/>
            <a:ext cx="5199761" cy="4402407"/>
            <a:chOff x="6096000" y="1269692"/>
            <a:chExt cx="5199761" cy="4402407"/>
          </a:xfrm>
        </p:grpSpPr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7009FDE6-6758-45F8-AA1A-E7AA20BBC2FC}"/>
                </a:ext>
              </a:extLst>
            </p:cNvPr>
            <p:cNvGrpSpPr/>
            <p:nvPr/>
          </p:nvGrpSpPr>
          <p:grpSpPr>
            <a:xfrm>
              <a:off x="7362924" y="1269692"/>
              <a:ext cx="2960116" cy="1465789"/>
              <a:chOff x="7157067" y="1247517"/>
              <a:chExt cx="2960116" cy="1465789"/>
            </a:xfrm>
          </p:grpSpPr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97BFA109-A38A-4C2E-8F88-B241673DF4D0}"/>
                  </a:ext>
                </a:extLst>
              </p:cNvPr>
              <p:cNvSpPr/>
              <p:nvPr/>
            </p:nvSpPr>
            <p:spPr>
              <a:xfrm>
                <a:off x="7157067" y="1247517"/>
                <a:ext cx="2960116" cy="14657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885F52E5-4920-4BB3-895D-08F9CFB84B26}"/>
                  </a:ext>
                </a:extLst>
              </p:cNvPr>
              <p:cNvSpPr/>
              <p:nvPr/>
            </p:nvSpPr>
            <p:spPr>
              <a:xfrm>
                <a:off x="7157067" y="1247517"/>
                <a:ext cx="2769866" cy="1465789"/>
              </a:xfrm>
              <a:prstGeom prst="roundRect">
                <a:avLst/>
              </a:prstGeom>
              <a:solidFill>
                <a:srgbClr val="4D6F7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/>
                  <a:t>Melhor Portfólio:</a:t>
                </a:r>
              </a:p>
              <a:p>
                <a:pPr algn="ctr"/>
                <a:endParaRPr lang="pt-BR" dirty="0"/>
              </a:p>
              <a:p>
                <a:pPr algn="ctr"/>
                <a:r>
                  <a:rPr lang="pt-BR" sz="4400" b="1" dirty="0"/>
                  <a:t>2</a:t>
                </a:r>
                <a:endParaRPr lang="pt-BR" b="1" dirty="0"/>
              </a:p>
            </p:txBody>
          </p:sp>
        </p:grp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975F49B0-FCFD-486A-8994-E4A327D5074E}"/>
                </a:ext>
              </a:extLst>
            </p:cNvPr>
            <p:cNvGrpSpPr/>
            <p:nvPr/>
          </p:nvGrpSpPr>
          <p:grpSpPr>
            <a:xfrm>
              <a:off x="6096000" y="3441322"/>
              <a:ext cx="5199761" cy="2230777"/>
              <a:chOff x="6096000" y="3441322"/>
              <a:chExt cx="5199761" cy="2230777"/>
            </a:xfrm>
          </p:grpSpPr>
          <p:pic>
            <p:nvPicPr>
              <p:cNvPr id="24" name="Imagem 23">
                <a:extLst>
                  <a:ext uri="{FF2B5EF4-FFF2-40B4-BE49-F238E27FC236}">
                    <a16:creationId xmlns:a16="http://schemas.microsoft.com/office/drawing/2014/main" id="{48306E7A-5BA4-45AD-9F18-642AA68F5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46748" y="3441322"/>
                <a:ext cx="2449013" cy="990822"/>
              </a:xfrm>
              <a:prstGeom prst="rect">
                <a:avLst/>
              </a:prstGeom>
            </p:spPr>
          </p:pic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F1CB3743-434B-4EB9-AF68-C04E65B6A2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45276" y="3480026"/>
                <a:ext cx="2299797" cy="990822"/>
              </a:xfrm>
              <a:prstGeom prst="rect">
                <a:avLst/>
              </a:prstGeom>
            </p:spPr>
          </p:pic>
          <p:pic>
            <p:nvPicPr>
              <p:cNvPr id="45" name="Imagem 44">
                <a:extLst>
                  <a:ext uri="{FF2B5EF4-FFF2-40B4-BE49-F238E27FC236}">
                    <a16:creationId xmlns:a16="http://schemas.microsoft.com/office/drawing/2014/main" id="{371F8F80-EBB6-423D-B076-753691595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96000" y="4681278"/>
                <a:ext cx="2481772" cy="990821"/>
              </a:xfrm>
              <a:prstGeom prst="rect">
                <a:avLst/>
              </a:prstGeom>
            </p:spPr>
          </p:pic>
          <p:pic>
            <p:nvPicPr>
              <p:cNvPr id="47" name="Imagem 46">
                <a:extLst>
                  <a:ext uri="{FF2B5EF4-FFF2-40B4-BE49-F238E27FC236}">
                    <a16:creationId xmlns:a16="http://schemas.microsoft.com/office/drawing/2014/main" id="{4FF2C130-3DA4-461C-8635-6CA2AA928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46748" y="4681278"/>
                <a:ext cx="2377971" cy="990821"/>
              </a:xfrm>
              <a:prstGeom prst="rect">
                <a:avLst/>
              </a:prstGeom>
            </p:spPr>
          </p:pic>
        </p:grp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0F53CDB8-6C88-4BF0-8CD6-C1B3583DA25D}"/>
              </a:ext>
            </a:extLst>
          </p:cNvPr>
          <p:cNvGrpSpPr/>
          <p:nvPr/>
        </p:nvGrpSpPr>
        <p:grpSpPr>
          <a:xfrm>
            <a:off x="1087045" y="508646"/>
            <a:ext cx="3793695" cy="3169700"/>
            <a:chOff x="1087045" y="508646"/>
            <a:chExt cx="3793695" cy="3169700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0BF866F1-0E6F-4777-B363-5C7F9ABB4DF2}"/>
                </a:ext>
              </a:extLst>
            </p:cNvPr>
            <p:cNvGrpSpPr/>
            <p:nvPr/>
          </p:nvGrpSpPr>
          <p:grpSpPr>
            <a:xfrm>
              <a:off x="1270112" y="746011"/>
              <a:ext cx="3289392" cy="2763549"/>
              <a:chOff x="1680941" y="728769"/>
              <a:chExt cx="3289392" cy="2763549"/>
            </a:xfrm>
          </p:grpSpPr>
          <p:pic>
            <p:nvPicPr>
              <p:cNvPr id="52" name="Gráfico 51" descr="Círculos com setas com preenchimento sólido">
                <a:extLst>
                  <a:ext uri="{FF2B5EF4-FFF2-40B4-BE49-F238E27FC236}">
                    <a16:creationId xmlns:a16="http://schemas.microsoft.com/office/drawing/2014/main" id="{E9640A45-1AF3-4613-8E34-E2063407A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680941" y="1737358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53" name="Agrupar 52">
                <a:extLst>
                  <a:ext uri="{FF2B5EF4-FFF2-40B4-BE49-F238E27FC236}">
                    <a16:creationId xmlns:a16="http://schemas.microsoft.com/office/drawing/2014/main" id="{D3F1D11A-4D40-46E7-8A43-9C94DB906FE7}"/>
                  </a:ext>
                </a:extLst>
              </p:cNvPr>
              <p:cNvGrpSpPr/>
              <p:nvPr/>
            </p:nvGrpSpPr>
            <p:grpSpPr>
              <a:xfrm>
                <a:off x="2752032" y="728769"/>
                <a:ext cx="1093611" cy="914400"/>
                <a:chOff x="2520598" y="1325228"/>
                <a:chExt cx="1093611" cy="914400"/>
              </a:xfrm>
            </p:grpSpPr>
            <p:pic>
              <p:nvPicPr>
                <p:cNvPr id="59" name="Gráfico 58" descr="Funcionário de escritório com preenchimento sólido">
                  <a:extLst>
                    <a:ext uri="{FF2B5EF4-FFF2-40B4-BE49-F238E27FC236}">
                      <a16:creationId xmlns:a16="http://schemas.microsoft.com/office/drawing/2014/main" id="{75B2D8DC-D479-4B44-9190-4035C7A305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20598" y="132522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60" name="Gráfico 59" descr="Funcionário de escritório com preenchimento sólido">
                  <a:extLst>
                    <a:ext uri="{FF2B5EF4-FFF2-40B4-BE49-F238E27FC236}">
                      <a16:creationId xmlns:a16="http://schemas.microsoft.com/office/drawing/2014/main" id="{47547275-2DE2-426C-968E-5EB1A99F40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4720" y="1490425"/>
                  <a:ext cx="659489" cy="659489"/>
                </a:xfrm>
                <a:prstGeom prst="rect">
                  <a:avLst/>
                </a:prstGeom>
              </p:spPr>
            </p:pic>
          </p:grpSp>
          <p:pic>
            <p:nvPicPr>
              <p:cNvPr id="54" name="Gráfico 53" descr="Reunião com preenchimento sólido">
                <a:extLst>
                  <a:ext uri="{FF2B5EF4-FFF2-40B4-BE49-F238E27FC236}">
                    <a16:creationId xmlns:a16="http://schemas.microsoft.com/office/drawing/2014/main" id="{71C9D7C4-3EF3-4038-A471-995900BF0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055933" y="1679859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55" name="Agrupar 54">
                <a:extLst>
                  <a:ext uri="{FF2B5EF4-FFF2-40B4-BE49-F238E27FC236}">
                    <a16:creationId xmlns:a16="http://schemas.microsoft.com/office/drawing/2014/main" id="{D5F4133B-46B2-43F6-92D0-5C2119FE6FCE}"/>
                  </a:ext>
                </a:extLst>
              </p:cNvPr>
              <p:cNvGrpSpPr/>
              <p:nvPr/>
            </p:nvGrpSpPr>
            <p:grpSpPr>
              <a:xfrm>
                <a:off x="2851704" y="2577918"/>
                <a:ext cx="914400" cy="914400"/>
                <a:chOff x="5638800" y="2971800"/>
                <a:chExt cx="914400" cy="914400"/>
              </a:xfrm>
              <a:solidFill>
                <a:srgbClr val="4D6F76"/>
              </a:solidFill>
            </p:grpSpPr>
            <p:pic>
              <p:nvPicPr>
                <p:cNvPr id="57" name="Gráfico 56" descr="Computador com preenchimento sólido">
                  <a:extLst>
                    <a:ext uri="{FF2B5EF4-FFF2-40B4-BE49-F238E27FC236}">
                      <a16:creationId xmlns:a16="http://schemas.microsoft.com/office/drawing/2014/main" id="{2F173905-6296-47BB-BC0D-3892219396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29718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8" name="Gráfico 57" descr="Servidor com preenchimento sólido">
                  <a:extLst>
                    <a:ext uri="{FF2B5EF4-FFF2-40B4-BE49-F238E27FC236}">
                      <a16:creationId xmlns:a16="http://schemas.microsoft.com/office/drawing/2014/main" id="{1E57DEE8-F0F4-422E-9A74-2B227B0E7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0725" y="3206494"/>
                  <a:ext cx="405275" cy="405275"/>
                </a:xfrm>
                <a:prstGeom prst="rect">
                  <a:avLst/>
                </a:prstGeom>
              </p:spPr>
            </p:pic>
          </p:grpSp>
          <p:pic>
            <p:nvPicPr>
              <p:cNvPr id="56" name="Gráfico 55" descr="Diagrama de Venn com preenchimento sólido">
                <a:extLst>
                  <a:ext uri="{FF2B5EF4-FFF2-40B4-BE49-F238E27FC236}">
                    <a16:creationId xmlns:a16="http://schemas.microsoft.com/office/drawing/2014/main" id="{3A868126-1974-41DB-9487-C07771C57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2851704" y="166076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CC64BBBC-D344-463C-99A7-793A9A6081EC}"/>
                </a:ext>
              </a:extLst>
            </p:cNvPr>
            <p:cNvSpPr/>
            <p:nvPr/>
          </p:nvSpPr>
          <p:spPr>
            <a:xfrm>
              <a:off x="1127079" y="508646"/>
              <a:ext cx="3566220" cy="113481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D48DE500-5762-4787-ACE8-98447EC76B05}"/>
                </a:ext>
              </a:extLst>
            </p:cNvPr>
            <p:cNvSpPr/>
            <p:nvPr/>
          </p:nvSpPr>
          <p:spPr>
            <a:xfrm>
              <a:off x="1314520" y="2729313"/>
              <a:ext cx="3566220" cy="94903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611A0CEE-D451-442A-BA48-A506AE39E121}"/>
                </a:ext>
              </a:extLst>
            </p:cNvPr>
            <p:cNvSpPr/>
            <p:nvPr/>
          </p:nvSpPr>
          <p:spPr>
            <a:xfrm>
              <a:off x="1087045" y="1747749"/>
              <a:ext cx="1115324" cy="113481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07458F88-1072-43F2-95B0-FDFF2D6345ED}"/>
                </a:ext>
              </a:extLst>
            </p:cNvPr>
            <p:cNvSpPr/>
            <p:nvPr/>
          </p:nvSpPr>
          <p:spPr>
            <a:xfrm>
              <a:off x="3691176" y="1514229"/>
              <a:ext cx="914400" cy="113481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53BF6277-814A-40C7-87EB-3CC7A56EE282}"/>
              </a:ext>
            </a:extLst>
          </p:cNvPr>
          <p:cNvGrpSpPr/>
          <p:nvPr/>
        </p:nvGrpSpPr>
        <p:grpSpPr>
          <a:xfrm>
            <a:off x="0" y="-1"/>
            <a:ext cx="12192000" cy="6858000"/>
            <a:chOff x="0" y="0"/>
            <a:chExt cx="12192000" cy="6858000"/>
          </a:xfrm>
        </p:grpSpPr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56D05D21-A1FF-482B-812E-93FB8953944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: Cantos Arredondados 62">
              <a:extLst>
                <a:ext uri="{FF2B5EF4-FFF2-40B4-BE49-F238E27FC236}">
                  <a16:creationId xmlns:a16="http://schemas.microsoft.com/office/drawing/2014/main" id="{90816B6C-9EDA-4357-8AF3-A904F2D70AC8}"/>
                </a:ext>
              </a:extLst>
            </p:cNvPr>
            <p:cNvSpPr/>
            <p:nvPr/>
          </p:nvSpPr>
          <p:spPr>
            <a:xfrm>
              <a:off x="1465904" y="677774"/>
              <a:ext cx="9260185" cy="5502451"/>
            </a:xfrm>
            <a:prstGeom prst="roundRect">
              <a:avLst/>
            </a:prstGeom>
            <a:solidFill>
              <a:srgbClr val="4D6F7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847986FB-CB6F-475A-B3A7-39C6666FBBE8}"/>
                </a:ext>
              </a:extLst>
            </p:cNvPr>
            <p:cNvSpPr/>
            <p:nvPr/>
          </p:nvSpPr>
          <p:spPr>
            <a:xfrm>
              <a:off x="7651874" y="3346113"/>
              <a:ext cx="88966" cy="88478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BA8127C8-EA2F-4CD6-8FDD-EEFE53269851}"/>
                </a:ext>
              </a:extLst>
            </p:cNvPr>
            <p:cNvSpPr txBox="1"/>
            <p:nvPr/>
          </p:nvSpPr>
          <p:spPr>
            <a:xfrm>
              <a:off x="2676723" y="1104280"/>
              <a:ext cx="6838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bg2"/>
                  </a:solidFill>
                  <a:latin typeface="Montserrat" panose="00000500000000000000" pitchFamily="2" charset="0"/>
                </a:rPr>
                <a:t>Função Utilidade – Comentários </a:t>
              </a: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49BD2CC5-7BB2-4853-874A-6F56A309637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94037" y="1787360"/>
            <a:ext cx="7807205" cy="396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80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rodutividade no Trabalho: Tudo que você precisa saber! - Blog da mywork">
            <a:extLst>
              <a:ext uri="{FF2B5EF4-FFF2-40B4-BE49-F238E27FC236}">
                <a16:creationId xmlns:a16="http://schemas.microsoft.com/office/drawing/2014/main" id="{0C5450E9-1498-49E7-9C0A-0890A76A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44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1110A88F-955F-4729-ACC2-B321C3345375}"/>
              </a:ext>
            </a:extLst>
          </p:cNvPr>
          <p:cNvGrpSpPr/>
          <p:nvPr/>
        </p:nvGrpSpPr>
        <p:grpSpPr>
          <a:xfrm>
            <a:off x="0" y="3872204"/>
            <a:ext cx="12192000" cy="1147665"/>
            <a:chOff x="0" y="3872204"/>
            <a:chExt cx="12192000" cy="1147665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2B2FB3BE-27C7-4615-BCF9-8621E08A4A4B}"/>
                </a:ext>
              </a:extLst>
            </p:cNvPr>
            <p:cNvSpPr/>
            <p:nvPr/>
          </p:nvSpPr>
          <p:spPr>
            <a:xfrm>
              <a:off x="0" y="3872204"/>
              <a:ext cx="12192000" cy="1147665"/>
            </a:xfrm>
            <a:prstGeom prst="rect">
              <a:avLst/>
            </a:prstGeom>
            <a:solidFill>
              <a:srgbClr val="4D6F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958EF116-01E7-4118-9506-BBA9800280EA}"/>
                </a:ext>
              </a:extLst>
            </p:cNvPr>
            <p:cNvSpPr txBox="1">
              <a:spLocks/>
            </p:cNvSpPr>
            <p:nvPr/>
          </p:nvSpPr>
          <p:spPr>
            <a:xfrm>
              <a:off x="380277" y="4170054"/>
              <a:ext cx="6045130" cy="363273"/>
            </a:xfrm>
            <a:prstGeom prst="rect">
              <a:avLst/>
            </a:prstGeom>
            <a:ln>
              <a:noFill/>
            </a:ln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1800" b="1" dirty="0">
                  <a:solidFill>
                    <a:schemeClr val="bg2"/>
                  </a:solidFill>
                  <a:latin typeface="+mn-lt"/>
                  <a:ea typeface="Ubuntu Light" charset="0"/>
                  <a:cs typeface="Ubuntu Light" charset="0"/>
                </a:rPr>
                <a:t>Obrigado! Q&amp;A</a:t>
              </a:r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7E6397DD-E112-4FBD-9621-CBCB9B74A016}"/>
              </a:ext>
            </a:extLst>
          </p:cNvPr>
          <p:cNvSpPr/>
          <p:nvPr/>
        </p:nvSpPr>
        <p:spPr>
          <a:xfrm>
            <a:off x="-12440" y="0"/>
            <a:ext cx="1220444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3412E2DF-CBC3-428D-8040-4DDD9F06B3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54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1"/>
    </mc:Choice>
    <mc:Fallback>
      <p:transition spd="slow" advTm="3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2,3 e 4 – Carteiras dos Colegas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Essencial da programação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1 – Carteira da Dupla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2C215214-0C2A-4723-A0B7-7BEDD6BFF19D}"/>
              </a:ext>
            </a:extLst>
          </p:cNvPr>
          <p:cNvGrpSpPr/>
          <p:nvPr/>
        </p:nvGrpSpPr>
        <p:grpSpPr>
          <a:xfrm>
            <a:off x="1270112" y="746011"/>
            <a:ext cx="3289392" cy="2763549"/>
            <a:chOff x="1680941" y="728769"/>
            <a:chExt cx="3289392" cy="2763549"/>
          </a:xfrm>
        </p:grpSpPr>
        <p:pic>
          <p:nvPicPr>
            <p:cNvPr id="25" name="Gráfico 24" descr="Círculos com setas com preenchimento sólido">
              <a:extLst>
                <a:ext uri="{FF2B5EF4-FFF2-40B4-BE49-F238E27FC236}">
                  <a16:creationId xmlns:a16="http://schemas.microsoft.com/office/drawing/2014/main" id="{FABDCADD-B18F-4498-BD94-5F164846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680941" y="1737358"/>
              <a:ext cx="914400" cy="914400"/>
            </a:xfrm>
            <a:prstGeom prst="rect">
              <a:avLst/>
            </a:prstGeom>
          </p:spPr>
        </p:pic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1ED48BB4-DAA8-421F-8182-E527E6BFD621}"/>
                </a:ext>
              </a:extLst>
            </p:cNvPr>
            <p:cNvGrpSpPr/>
            <p:nvPr/>
          </p:nvGrpSpPr>
          <p:grpSpPr>
            <a:xfrm>
              <a:off x="2752032" y="728769"/>
              <a:ext cx="1093611" cy="914400"/>
              <a:chOff x="2520598" y="1325228"/>
              <a:chExt cx="1093611" cy="914400"/>
            </a:xfrm>
          </p:grpSpPr>
          <p:pic>
            <p:nvPicPr>
              <p:cNvPr id="23" name="Gráfico 22" descr="Funcionário de escritório com preenchimento sólido">
                <a:extLst>
                  <a:ext uri="{FF2B5EF4-FFF2-40B4-BE49-F238E27FC236}">
                    <a16:creationId xmlns:a16="http://schemas.microsoft.com/office/drawing/2014/main" id="{7862898C-7472-405A-98FE-1482B93A8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520598" y="132522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Gráfico 25" descr="Funcionário de escritório com preenchimento sólido">
                <a:extLst>
                  <a:ext uri="{FF2B5EF4-FFF2-40B4-BE49-F238E27FC236}">
                    <a16:creationId xmlns:a16="http://schemas.microsoft.com/office/drawing/2014/main" id="{C22EC8BA-9C13-4BB4-9105-D42D219EC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954720" y="1490425"/>
                <a:ext cx="659489" cy="659489"/>
              </a:xfrm>
              <a:prstGeom prst="rect">
                <a:avLst/>
              </a:prstGeom>
            </p:spPr>
          </p:pic>
        </p:grpSp>
        <p:pic>
          <p:nvPicPr>
            <p:cNvPr id="29" name="Gráfico 28" descr="Reunião com preenchimento sólido">
              <a:extLst>
                <a:ext uri="{FF2B5EF4-FFF2-40B4-BE49-F238E27FC236}">
                  <a16:creationId xmlns:a16="http://schemas.microsoft.com/office/drawing/2014/main" id="{C4C59085-1D6D-40DD-838E-B1147BD7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55933" y="1679859"/>
              <a:ext cx="914400" cy="914400"/>
            </a:xfrm>
            <a:prstGeom prst="rect">
              <a:avLst/>
            </a:prstGeom>
          </p:spPr>
        </p:pic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C23CC1F8-D24D-41C8-83E1-B164B74671FE}"/>
                </a:ext>
              </a:extLst>
            </p:cNvPr>
            <p:cNvGrpSpPr/>
            <p:nvPr/>
          </p:nvGrpSpPr>
          <p:grpSpPr>
            <a:xfrm>
              <a:off x="2851704" y="2577918"/>
              <a:ext cx="914400" cy="914400"/>
              <a:chOff x="5638800" y="2971800"/>
              <a:chExt cx="914400" cy="914400"/>
            </a:xfrm>
            <a:solidFill>
              <a:srgbClr val="4D6F76"/>
            </a:solidFill>
          </p:grpSpPr>
          <p:pic>
            <p:nvPicPr>
              <p:cNvPr id="31" name="Gráfico 30" descr="Computador com preenchimento sólido">
                <a:extLst>
                  <a:ext uri="{FF2B5EF4-FFF2-40B4-BE49-F238E27FC236}">
                    <a16:creationId xmlns:a16="http://schemas.microsoft.com/office/drawing/2014/main" id="{0CF896A8-0836-4208-B241-8B29585E6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Gráfico 34" descr="Servidor com preenchimento sólido">
                <a:extLst>
                  <a:ext uri="{FF2B5EF4-FFF2-40B4-BE49-F238E27FC236}">
                    <a16:creationId xmlns:a16="http://schemas.microsoft.com/office/drawing/2014/main" id="{685775F1-C4CB-47BF-8004-061926C01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690725" y="3206494"/>
                <a:ext cx="405275" cy="405275"/>
              </a:xfrm>
              <a:prstGeom prst="rect">
                <a:avLst/>
              </a:prstGeom>
            </p:spPr>
          </p:pic>
        </p:grpSp>
        <p:pic>
          <p:nvPicPr>
            <p:cNvPr id="38" name="Gráfico 37" descr="Diagrama de Venn com preenchimento sólido">
              <a:extLst>
                <a:ext uri="{FF2B5EF4-FFF2-40B4-BE49-F238E27FC236}">
                  <a16:creationId xmlns:a16="http://schemas.microsoft.com/office/drawing/2014/main" id="{90CA5273-53F3-419D-A704-152FA22B7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851704" y="1660767"/>
              <a:ext cx="914400" cy="914400"/>
            </a:xfrm>
            <a:prstGeom prst="rect">
              <a:avLst/>
            </a:prstGeom>
          </p:spPr>
        </p:pic>
      </p:grpSp>
      <p:sp>
        <p:nvSpPr>
          <p:cNvPr id="40" name="Retângulo 39">
            <a:extLst>
              <a:ext uri="{FF2B5EF4-FFF2-40B4-BE49-F238E27FC236}">
                <a16:creationId xmlns:a16="http://schemas.microsoft.com/office/drawing/2014/main" id="{214B7C59-0985-426C-81E2-646C4B1D9EA8}"/>
              </a:ext>
            </a:extLst>
          </p:cNvPr>
          <p:cNvSpPr/>
          <p:nvPr/>
        </p:nvSpPr>
        <p:spPr>
          <a:xfrm>
            <a:off x="2385565" y="508645"/>
            <a:ext cx="2307734" cy="300091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79" y="4236320"/>
            <a:ext cx="3278562" cy="1549562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1E54025-69C7-4ED4-B843-841C55778225}"/>
              </a:ext>
            </a:extLst>
          </p:cNvPr>
          <p:cNvSpPr txBox="1"/>
          <p:nvPr/>
        </p:nvSpPr>
        <p:spPr>
          <a:xfrm>
            <a:off x="6036591" y="1087390"/>
            <a:ext cx="5373598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b="1" dirty="0"/>
              <a:t>Método utilizado: Carteira Ótima de Markowitz</a:t>
            </a:r>
          </a:p>
          <a:p>
            <a:endParaRPr lang="pt-BR" sz="1700" b="1" dirty="0"/>
          </a:p>
          <a:p>
            <a:endParaRPr lang="pt-BR" sz="1700" b="1" dirty="0"/>
          </a:p>
          <a:p>
            <a:r>
              <a:rPr lang="pt-BR" sz="1700" dirty="0"/>
              <a:t>Na análise das carteiras, utilizou-se o retorno esperado (da carteira) para, pela matriz de covariâncias, localizar aquela que maximiza o índice de Sharpe, diante da FMV</a:t>
            </a:r>
          </a:p>
          <a:p>
            <a:endParaRPr lang="pt-BR" sz="1700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pt-BR" sz="1700" dirty="0">
                <a:sym typeface="Wingdings" panose="05000000000000000000" pitchFamily="2" charset="2"/>
              </a:rPr>
              <a:t>Assim, para 4 carteiras diferentes – cada uma composta por 15 ativos, 1 carteira de mercado de referência, e seus respectivos ativos livre de risco – foram traçados 3 possíveis cenários de aversão ao risco: Conservador, Moderado e Arrojado. Esses cenários, medidos pelo “A”, foram pré-determinados: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pt-BR" sz="1700" dirty="0">
              <a:sym typeface="Wingdings" panose="05000000000000000000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è"/>
            </a:pPr>
            <a:r>
              <a:rPr lang="pt-BR" sz="1700" dirty="0">
                <a:sym typeface="Wingdings" panose="05000000000000000000" pitchFamily="2" charset="2"/>
              </a:rPr>
              <a:t>Conservador: A = 20</a:t>
            </a:r>
          </a:p>
          <a:p>
            <a:pPr marL="742950" lvl="1" indent="-285750">
              <a:buFont typeface="Wingdings" panose="05000000000000000000" pitchFamily="2" charset="2"/>
              <a:buChar char="è"/>
            </a:pPr>
            <a:r>
              <a:rPr lang="pt-BR" sz="1700" dirty="0">
                <a:sym typeface="Wingdings" panose="05000000000000000000" pitchFamily="2" charset="2"/>
              </a:rPr>
              <a:t>Moderado: A = 10</a:t>
            </a:r>
          </a:p>
          <a:p>
            <a:pPr marL="742950" lvl="1" indent="-285750">
              <a:buFont typeface="Wingdings" panose="05000000000000000000" pitchFamily="2" charset="2"/>
              <a:buChar char="è"/>
            </a:pPr>
            <a:r>
              <a:rPr lang="pt-BR" sz="1700" dirty="0">
                <a:sym typeface="Wingdings" panose="05000000000000000000" pitchFamily="2" charset="2"/>
              </a:rPr>
              <a:t>Arrojado: A = 5 </a:t>
            </a:r>
            <a:endParaRPr lang="pt-BR" sz="1700" dirty="0"/>
          </a:p>
        </p:txBody>
      </p:sp>
      <p:pic>
        <p:nvPicPr>
          <p:cNvPr id="47" name="Áudio 46">
            <a:hlinkClick r:id="" action="ppaction://media"/>
            <a:extLst>
              <a:ext uri="{FF2B5EF4-FFF2-40B4-BE49-F238E27FC236}">
                <a16:creationId xmlns:a16="http://schemas.microsoft.com/office/drawing/2014/main" id="{229148F9-E845-440D-8471-45194D2C38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86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559"/>
    </mc:Choice>
    <mc:Fallback>
      <p:transition spd="slow" advTm="72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2,3 e 4 – Carteiras dos Colegas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Essencial da programação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1 – Carteira da Dupla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2C215214-0C2A-4723-A0B7-7BEDD6BFF19D}"/>
              </a:ext>
            </a:extLst>
          </p:cNvPr>
          <p:cNvGrpSpPr/>
          <p:nvPr/>
        </p:nvGrpSpPr>
        <p:grpSpPr>
          <a:xfrm>
            <a:off x="1270112" y="746011"/>
            <a:ext cx="3289392" cy="2763549"/>
            <a:chOff x="1680941" y="728769"/>
            <a:chExt cx="3289392" cy="2763549"/>
          </a:xfrm>
        </p:grpSpPr>
        <p:pic>
          <p:nvPicPr>
            <p:cNvPr id="25" name="Gráfico 24" descr="Círculos com setas com preenchimento sólido">
              <a:extLst>
                <a:ext uri="{FF2B5EF4-FFF2-40B4-BE49-F238E27FC236}">
                  <a16:creationId xmlns:a16="http://schemas.microsoft.com/office/drawing/2014/main" id="{FABDCADD-B18F-4498-BD94-5F164846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680941" y="1737358"/>
              <a:ext cx="914400" cy="914400"/>
            </a:xfrm>
            <a:prstGeom prst="rect">
              <a:avLst/>
            </a:prstGeom>
          </p:spPr>
        </p:pic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1ED48BB4-DAA8-421F-8182-E527E6BFD621}"/>
                </a:ext>
              </a:extLst>
            </p:cNvPr>
            <p:cNvGrpSpPr/>
            <p:nvPr/>
          </p:nvGrpSpPr>
          <p:grpSpPr>
            <a:xfrm>
              <a:off x="2752032" y="728769"/>
              <a:ext cx="1093611" cy="914400"/>
              <a:chOff x="2520598" y="1325228"/>
              <a:chExt cx="1093611" cy="914400"/>
            </a:xfrm>
          </p:grpSpPr>
          <p:pic>
            <p:nvPicPr>
              <p:cNvPr id="23" name="Gráfico 22" descr="Funcionário de escritório com preenchimento sólido">
                <a:extLst>
                  <a:ext uri="{FF2B5EF4-FFF2-40B4-BE49-F238E27FC236}">
                    <a16:creationId xmlns:a16="http://schemas.microsoft.com/office/drawing/2014/main" id="{7862898C-7472-405A-98FE-1482B93A8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520598" y="132522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Gráfico 25" descr="Funcionário de escritório com preenchimento sólido">
                <a:extLst>
                  <a:ext uri="{FF2B5EF4-FFF2-40B4-BE49-F238E27FC236}">
                    <a16:creationId xmlns:a16="http://schemas.microsoft.com/office/drawing/2014/main" id="{C22EC8BA-9C13-4BB4-9105-D42D219EC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954720" y="1490425"/>
                <a:ext cx="659489" cy="659489"/>
              </a:xfrm>
              <a:prstGeom prst="rect">
                <a:avLst/>
              </a:prstGeom>
            </p:spPr>
          </p:pic>
        </p:grpSp>
        <p:pic>
          <p:nvPicPr>
            <p:cNvPr id="29" name="Gráfico 28" descr="Reunião com preenchimento sólido">
              <a:extLst>
                <a:ext uri="{FF2B5EF4-FFF2-40B4-BE49-F238E27FC236}">
                  <a16:creationId xmlns:a16="http://schemas.microsoft.com/office/drawing/2014/main" id="{C4C59085-1D6D-40DD-838E-B1147BD7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55933" y="1679859"/>
              <a:ext cx="914400" cy="914400"/>
            </a:xfrm>
            <a:prstGeom prst="rect">
              <a:avLst/>
            </a:prstGeom>
          </p:spPr>
        </p:pic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C23CC1F8-D24D-41C8-83E1-B164B74671FE}"/>
                </a:ext>
              </a:extLst>
            </p:cNvPr>
            <p:cNvGrpSpPr/>
            <p:nvPr/>
          </p:nvGrpSpPr>
          <p:grpSpPr>
            <a:xfrm>
              <a:off x="2851704" y="2577918"/>
              <a:ext cx="914400" cy="914400"/>
              <a:chOff x="5638800" y="2971800"/>
              <a:chExt cx="914400" cy="914400"/>
            </a:xfrm>
            <a:solidFill>
              <a:srgbClr val="4D6F76"/>
            </a:solidFill>
          </p:grpSpPr>
          <p:pic>
            <p:nvPicPr>
              <p:cNvPr id="31" name="Gráfico 30" descr="Computador com preenchimento sólido">
                <a:extLst>
                  <a:ext uri="{FF2B5EF4-FFF2-40B4-BE49-F238E27FC236}">
                    <a16:creationId xmlns:a16="http://schemas.microsoft.com/office/drawing/2014/main" id="{0CF896A8-0836-4208-B241-8B29585E6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Gráfico 34" descr="Servidor com preenchimento sólido">
                <a:extLst>
                  <a:ext uri="{FF2B5EF4-FFF2-40B4-BE49-F238E27FC236}">
                    <a16:creationId xmlns:a16="http://schemas.microsoft.com/office/drawing/2014/main" id="{685775F1-C4CB-47BF-8004-061926C01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690725" y="3206494"/>
                <a:ext cx="405275" cy="405275"/>
              </a:xfrm>
              <a:prstGeom prst="rect">
                <a:avLst/>
              </a:prstGeom>
            </p:spPr>
          </p:pic>
        </p:grpSp>
        <p:pic>
          <p:nvPicPr>
            <p:cNvPr id="38" name="Gráfico 37" descr="Diagrama de Venn com preenchimento sólido">
              <a:extLst>
                <a:ext uri="{FF2B5EF4-FFF2-40B4-BE49-F238E27FC236}">
                  <a16:creationId xmlns:a16="http://schemas.microsoft.com/office/drawing/2014/main" id="{90CA5273-53F3-419D-A704-152FA22B7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851704" y="1660767"/>
              <a:ext cx="914400" cy="914400"/>
            </a:xfrm>
            <a:prstGeom prst="rect">
              <a:avLst/>
            </a:prstGeom>
          </p:spPr>
        </p:pic>
      </p:grpSp>
      <p:sp>
        <p:nvSpPr>
          <p:cNvPr id="40" name="Retângulo 39">
            <a:extLst>
              <a:ext uri="{FF2B5EF4-FFF2-40B4-BE49-F238E27FC236}">
                <a16:creationId xmlns:a16="http://schemas.microsoft.com/office/drawing/2014/main" id="{214B7C59-0985-426C-81E2-646C4B1D9EA8}"/>
              </a:ext>
            </a:extLst>
          </p:cNvPr>
          <p:cNvSpPr/>
          <p:nvPr/>
        </p:nvSpPr>
        <p:spPr>
          <a:xfrm>
            <a:off x="1179317" y="1645363"/>
            <a:ext cx="3513982" cy="1864197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79" y="4588422"/>
            <a:ext cx="3278562" cy="1197459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C2264D0-CD29-4BC3-A828-C7BEA9AD300D}"/>
              </a:ext>
            </a:extLst>
          </p:cNvPr>
          <p:cNvSpPr/>
          <p:nvPr/>
        </p:nvSpPr>
        <p:spPr>
          <a:xfrm>
            <a:off x="1179317" y="3696016"/>
            <a:ext cx="3278562" cy="487451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8F4C693F-5484-40AD-A060-88FD44930DFE}"/>
              </a:ext>
            </a:extLst>
          </p:cNvPr>
          <p:cNvGrpSpPr/>
          <p:nvPr/>
        </p:nvGrpSpPr>
        <p:grpSpPr>
          <a:xfrm>
            <a:off x="6248401" y="1678009"/>
            <a:ext cx="4955302" cy="1905388"/>
            <a:chOff x="6051315" y="865031"/>
            <a:chExt cx="5550015" cy="2284604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0C75B55E-BF38-48CE-BDEF-5B12A91A7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162462" y="1657580"/>
              <a:ext cx="1104996" cy="533446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A17F8D3-D045-4975-B34D-2B7B3FC3F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236718" y="2230335"/>
              <a:ext cx="1356478" cy="716342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253CDB65-671B-4EF4-AF40-892AE9705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0202129" y="969711"/>
              <a:ext cx="1333616" cy="502964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BA7DBE96-24C5-40A7-A764-B1024728C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0298197" y="1567642"/>
              <a:ext cx="1303133" cy="716342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007BF90C-F6A4-4AAE-85FF-4EAE12784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8591318" y="865031"/>
              <a:ext cx="1463167" cy="792549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BCF794F3-233E-4C6C-99DC-924AC6EC1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7244404" y="1099223"/>
              <a:ext cx="1303133" cy="655377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3622FBF3-9028-413A-BB33-A31BB3258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8994565" y="2148074"/>
              <a:ext cx="1333616" cy="731583"/>
            </a:xfrm>
            <a:prstGeom prst="rect">
              <a:avLst/>
            </a:prstGeom>
          </p:spPr>
        </p:pic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7DD5233D-1ED5-4E6C-B07E-AAFCB0289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896035" y="1726784"/>
              <a:ext cx="1128514" cy="740095"/>
            </a:xfrm>
            <a:prstGeom prst="rect">
              <a:avLst/>
            </a:prstGeom>
          </p:spPr>
        </p:pic>
        <p:pic>
          <p:nvPicPr>
            <p:cNvPr id="2050" name="Picture 2" descr="Lopes Consultoria de Imóveis – Wikipédia, a enciclopédia livre">
              <a:extLst>
                <a:ext uri="{FF2B5EF4-FFF2-40B4-BE49-F238E27FC236}">
                  <a16:creationId xmlns:a16="http://schemas.microsoft.com/office/drawing/2014/main" id="{B3AF8FD5-22C7-4D3D-BBEE-0A7A26B47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9587" y="2607856"/>
              <a:ext cx="1304021" cy="54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2B35C994-28A6-4799-A1D9-2F6DDF94B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6111799" y="969711"/>
              <a:ext cx="1029546" cy="914400"/>
            </a:xfrm>
            <a:prstGeom prst="rect">
              <a:avLst/>
            </a:prstGeom>
          </p:spPr>
        </p:pic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F49F87C8-46D3-4D9E-BF4B-F8142A70A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898506" y="1939001"/>
              <a:ext cx="887446" cy="1055755"/>
            </a:xfrm>
            <a:prstGeom prst="rect">
              <a:avLst/>
            </a:prstGeom>
          </p:spPr>
        </p:pic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2D07A755-97BD-4E3C-BB91-8FF5B65A8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6051315" y="2154301"/>
              <a:ext cx="793712" cy="655675"/>
            </a:xfrm>
            <a:prstGeom prst="rect">
              <a:avLst/>
            </a:prstGeom>
          </p:spPr>
        </p:pic>
      </p:grp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6BEB2DA-9C62-4062-9F0C-309F64E8F1A4}"/>
              </a:ext>
            </a:extLst>
          </p:cNvPr>
          <p:cNvSpPr txBox="1"/>
          <p:nvPr/>
        </p:nvSpPr>
        <p:spPr>
          <a:xfrm>
            <a:off x="6614809" y="1099226"/>
            <a:ext cx="447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Composição Portfólio 1 – Carteira da Dupla </a:t>
            </a:r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B7994C61-E94A-42D8-A798-7CBB1B5230A7}"/>
              </a:ext>
            </a:extLst>
          </p:cNvPr>
          <p:cNvGrpSpPr/>
          <p:nvPr/>
        </p:nvGrpSpPr>
        <p:grpSpPr>
          <a:xfrm>
            <a:off x="6408155" y="4291382"/>
            <a:ext cx="401612" cy="910986"/>
            <a:chOff x="6360404" y="4263741"/>
            <a:chExt cx="401612" cy="910986"/>
          </a:xfrm>
        </p:grpSpPr>
        <p:pic>
          <p:nvPicPr>
            <p:cNvPr id="56" name="Gráfico 55" descr="Seta: curva ligeira com preenchimento sólido">
              <a:extLst>
                <a:ext uri="{FF2B5EF4-FFF2-40B4-BE49-F238E27FC236}">
                  <a16:creationId xmlns:a16="http://schemas.microsoft.com/office/drawing/2014/main" id="{DD215C7F-8DAC-4B9F-9B3F-7283807ED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6372862" y="4263741"/>
              <a:ext cx="389154" cy="389154"/>
            </a:xfrm>
            <a:prstGeom prst="rect">
              <a:avLst/>
            </a:prstGeom>
          </p:spPr>
        </p:pic>
        <p:pic>
          <p:nvPicPr>
            <p:cNvPr id="57" name="Gráfico 56" descr="Seta: curva ligeira com preenchimento sólido">
              <a:extLst>
                <a:ext uri="{FF2B5EF4-FFF2-40B4-BE49-F238E27FC236}">
                  <a16:creationId xmlns:a16="http://schemas.microsoft.com/office/drawing/2014/main" id="{A64E034A-C0D1-455B-A102-F3B22F18B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6360404" y="4785573"/>
              <a:ext cx="389154" cy="389154"/>
            </a:xfrm>
            <a:prstGeom prst="rect">
              <a:avLst/>
            </a:prstGeom>
          </p:spPr>
        </p:pic>
      </p:grp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4D4C32BA-07C9-45C0-85E9-D5CF92B6A9AF}"/>
              </a:ext>
            </a:extLst>
          </p:cNvPr>
          <p:cNvSpPr txBox="1"/>
          <p:nvPr/>
        </p:nvSpPr>
        <p:spPr>
          <a:xfrm>
            <a:off x="6895993" y="4274531"/>
            <a:ext cx="354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Carteira Índice Amplo:</a:t>
            </a:r>
            <a:r>
              <a:rPr lang="pt-BR" dirty="0"/>
              <a:t> </a:t>
            </a:r>
            <a:r>
              <a:rPr lang="pt-BR" b="1" u="sng" dirty="0"/>
              <a:t>IBOVESPA</a:t>
            </a:r>
          </a:p>
          <a:p>
            <a:endParaRPr lang="pt-BR" b="1" u="sng" dirty="0"/>
          </a:p>
          <a:p>
            <a:r>
              <a:rPr lang="pt-BR" b="1" dirty="0"/>
              <a:t>Ativo Livre de Risco:</a:t>
            </a:r>
            <a:r>
              <a:rPr lang="pt-BR" dirty="0"/>
              <a:t> </a:t>
            </a:r>
            <a:r>
              <a:rPr lang="pt-BR" b="1" u="sng" dirty="0"/>
              <a:t>Tesouro Selic</a:t>
            </a:r>
          </a:p>
        </p:txBody>
      </p: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791F547F-8D52-45A5-821C-31F428FC7990}"/>
              </a:ext>
            </a:extLst>
          </p:cNvPr>
          <p:cNvSpPr/>
          <p:nvPr/>
        </p:nvSpPr>
        <p:spPr>
          <a:xfrm>
            <a:off x="6096000" y="1629691"/>
            <a:ext cx="5489643" cy="2125319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4D6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9" name="Áudio 58">
            <a:hlinkClick r:id="" action="ppaction://media"/>
            <a:extLst>
              <a:ext uri="{FF2B5EF4-FFF2-40B4-BE49-F238E27FC236}">
                <a16:creationId xmlns:a16="http://schemas.microsoft.com/office/drawing/2014/main" id="{030FE115-E170-4464-BD0A-C8DD0560FC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88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75"/>
    </mc:Choice>
    <mc:Fallback>
      <p:transition spd="slow" advTm="34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2,3 e 4 – Carteiras dos Colegas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Essencial da programação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1 – Carteira da Dupla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2C215214-0C2A-4723-A0B7-7BEDD6BFF19D}"/>
              </a:ext>
            </a:extLst>
          </p:cNvPr>
          <p:cNvGrpSpPr/>
          <p:nvPr/>
        </p:nvGrpSpPr>
        <p:grpSpPr>
          <a:xfrm>
            <a:off x="1270112" y="746011"/>
            <a:ext cx="3289392" cy="2763549"/>
            <a:chOff x="1680941" y="728769"/>
            <a:chExt cx="3289392" cy="2763549"/>
          </a:xfrm>
        </p:grpSpPr>
        <p:pic>
          <p:nvPicPr>
            <p:cNvPr id="25" name="Gráfico 24" descr="Círculos com setas com preenchimento sólido">
              <a:extLst>
                <a:ext uri="{FF2B5EF4-FFF2-40B4-BE49-F238E27FC236}">
                  <a16:creationId xmlns:a16="http://schemas.microsoft.com/office/drawing/2014/main" id="{FABDCADD-B18F-4498-BD94-5F164846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680941" y="1737358"/>
              <a:ext cx="914400" cy="914400"/>
            </a:xfrm>
            <a:prstGeom prst="rect">
              <a:avLst/>
            </a:prstGeom>
          </p:spPr>
        </p:pic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1ED48BB4-DAA8-421F-8182-E527E6BFD621}"/>
                </a:ext>
              </a:extLst>
            </p:cNvPr>
            <p:cNvGrpSpPr/>
            <p:nvPr/>
          </p:nvGrpSpPr>
          <p:grpSpPr>
            <a:xfrm>
              <a:off x="2752032" y="728769"/>
              <a:ext cx="1093611" cy="914400"/>
              <a:chOff x="2520598" y="1325228"/>
              <a:chExt cx="1093611" cy="914400"/>
            </a:xfrm>
          </p:grpSpPr>
          <p:pic>
            <p:nvPicPr>
              <p:cNvPr id="23" name="Gráfico 22" descr="Funcionário de escritório com preenchimento sólido">
                <a:extLst>
                  <a:ext uri="{FF2B5EF4-FFF2-40B4-BE49-F238E27FC236}">
                    <a16:creationId xmlns:a16="http://schemas.microsoft.com/office/drawing/2014/main" id="{7862898C-7472-405A-98FE-1482B93A8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520598" y="132522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Gráfico 25" descr="Funcionário de escritório com preenchimento sólido">
                <a:extLst>
                  <a:ext uri="{FF2B5EF4-FFF2-40B4-BE49-F238E27FC236}">
                    <a16:creationId xmlns:a16="http://schemas.microsoft.com/office/drawing/2014/main" id="{C22EC8BA-9C13-4BB4-9105-D42D219EC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954720" y="1490425"/>
                <a:ext cx="659489" cy="659489"/>
              </a:xfrm>
              <a:prstGeom prst="rect">
                <a:avLst/>
              </a:prstGeom>
            </p:spPr>
          </p:pic>
        </p:grpSp>
        <p:pic>
          <p:nvPicPr>
            <p:cNvPr id="29" name="Gráfico 28" descr="Reunião com preenchimento sólido">
              <a:extLst>
                <a:ext uri="{FF2B5EF4-FFF2-40B4-BE49-F238E27FC236}">
                  <a16:creationId xmlns:a16="http://schemas.microsoft.com/office/drawing/2014/main" id="{C4C59085-1D6D-40DD-838E-B1147BD7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55933" y="1679859"/>
              <a:ext cx="914400" cy="914400"/>
            </a:xfrm>
            <a:prstGeom prst="rect">
              <a:avLst/>
            </a:prstGeom>
          </p:spPr>
        </p:pic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C23CC1F8-D24D-41C8-83E1-B164B74671FE}"/>
                </a:ext>
              </a:extLst>
            </p:cNvPr>
            <p:cNvGrpSpPr/>
            <p:nvPr/>
          </p:nvGrpSpPr>
          <p:grpSpPr>
            <a:xfrm>
              <a:off x="2851704" y="2577918"/>
              <a:ext cx="914400" cy="914400"/>
              <a:chOff x="5638800" y="2971800"/>
              <a:chExt cx="914400" cy="914400"/>
            </a:xfrm>
            <a:solidFill>
              <a:srgbClr val="4D6F76"/>
            </a:solidFill>
          </p:grpSpPr>
          <p:pic>
            <p:nvPicPr>
              <p:cNvPr id="31" name="Gráfico 30" descr="Computador com preenchimento sólido">
                <a:extLst>
                  <a:ext uri="{FF2B5EF4-FFF2-40B4-BE49-F238E27FC236}">
                    <a16:creationId xmlns:a16="http://schemas.microsoft.com/office/drawing/2014/main" id="{0CF896A8-0836-4208-B241-8B29585E6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Gráfico 34" descr="Servidor com preenchimento sólido">
                <a:extLst>
                  <a:ext uri="{FF2B5EF4-FFF2-40B4-BE49-F238E27FC236}">
                    <a16:creationId xmlns:a16="http://schemas.microsoft.com/office/drawing/2014/main" id="{685775F1-C4CB-47BF-8004-061926C01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690725" y="3206494"/>
                <a:ext cx="405275" cy="405275"/>
              </a:xfrm>
              <a:prstGeom prst="rect">
                <a:avLst/>
              </a:prstGeom>
            </p:spPr>
          </p:pic>
        </p:grpSp>
        <p:pic>
          <p:nvPicPr>
            <p:cNvPr id="38" name="Gráfico 37" descr="Diagrama de Venn com preenchimento sólido">
              <a:extLst>
                <a:ext uri="{FF2B5EF4-FFF2-40B4-BE49-F238E27FC236}">
                  <a16:creationId xmlns:a16="http://schemas.microsoft.com/office/drawing/2014/main" id="{90CA5273-53F3-419D-A704-152FA22B7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851704" y="1660767"/>
              <a:ext cx="914400" cy="914400"/>
            </a:xfrm>
            <a:prstGeom prst="rect">
              <a:avLst/>
            </a:prstGeom>
          </p:spPr>
        </p:pic>
      </p:grpSp>
      <p:sp>
        <p:nvSpPr>
          <p:cNvPr id="40" name="Retângulo 39">
            <a:extLst>
              <a:ext uri="{FF2B5EF4-FFF2-40B4-BE49-F238E27FC236}">
                <a16:creationId xmlns:a16="http://schemas.microsoft.com/office/drawing/2014/main" id="{214B7C59-0985-426C-81E2-646C4B1D9EA8}"/>
              </a:ext>
            </a:extLst>
          </p:cNvPr>
          <p:cNvSpPr/>
          <p:nvPr/>
        </p:nvSpPr>
        <p:spPr>
          <a:xfrm>
            <a:off x="1330229" y="508645"/>
            <a:ext cx="2238378" cy="300091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79" y="4978632"/>
            <a:ext cx="3278562" cy="807249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371A8B3-8006-4CC3-B9CC-88BAB0FAEFD4}"/>
              </a:ext>
            </a:extLst>
          </p:cNvPr>
          <p:cNvSpPr/>
          <p:nvPr/>
        </p:nvSpPr>
        <p:spPr>
          <a:xfrm>
            <a:off x="1330229" y="3721849"/>
            <a:ext cx="3278562" cy="807249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E9163B3-6392-4F0B-8986-AB4D3E5664C7}"/>
              </a:ext>
            </a:extLst>
          </p:cNvPr>
          <p:cNvSpPr txBox="1"/>
          <p:nvPr/>
        </p:nvSpPr>
        <p:spPr>
          <a:xfrm>
            <a:off x="6614809" y="1099226"/>
            <a:ext cx="47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Composição Portfólio 2 – Carteira dos Colegas 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E11AE0CB-7474-440C-A7EC-0EAD9980BD98}"/>
              </a:ext>
            </a:extLst>
          </p:cNvPr>
          <p:cNvGrpSpPr/>
          <p:nvPr/>
        </p:nvGrpSpPr>
        <p:grpSpPr>
          <a:xfrm>
            <a:off x="6408155" y="4291382"/>
            <a:ext cx="401612" cy="910986"/>
            <a:chOff x="6360404" y="4263741"/>
            <a:chExt cx="401612" cy="910986"/>
          </a:xfrm>
        </p:grpSpPr>
        <p:pic>
          <p:nvPicPr>
            <p:cNvPr id="34" name="Gráfico 33" descr="Seta: curva ligeira com preenchimento sólido">
              <a:extLst>
                <a:ext uri="{FF2B5EF4-FFF2-40B4-BE49-F238E27FC236}">
                  <a16:creationId xmlns:a16="http://schemas.microsoft.com/office/drawing/2014/main" id="{BF99D126-6704-40D1-BDCE-2BB9ED17B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372862" y="4263741"/>
              <a:ext cx="389154" cy="389154"/>
            </a:xfrm>
            <a:prstGeom prst="rect">
              <a:avLst/>
            </a:prstGeom>
          </p:spPr>
        </p:pic>
        <p:pic>
          <p:nvPicPr>
            <p:cNvPr id="37" name="Gráfico 36" descr="Seta: curva ligeira com preenchimento sólido">
              <a:extLst>
                <a:ext uri="{FF2B5EF4-FFF2-40B4-BE49-F238E27FC236}">
                  <a16:creationId xmlns:a16="http://schemas.microsoft.com/office/drawing/2014/main" id="{B00C7C3C-7F71-41BE-B4E2-86D4E290E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360404" y="4785573"/>
              <a:ext cx="389154" cy="389154"/>
            </a:xfrm>
            <a:prstGeom prst="rect">
              <a:avLst/>
            </a:prstGeom>
          </p:spPr>
        </p:pic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22EF547-10B9-4EF5-9923-54001483C6A2}"/>
              </a:ext>
            </a:extLst>
          </p:cNvPr>
          <p:cNvSpPr txBox="1"/>
          <p:nvPr/>
        </p:nvSpPr>
        <p:spPr>
          <a:xfrm>
            <a:off x="6895993" y="4274531"/>
            <a:ext cx="354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Carteira Índice Amplo:</a:t>
            </a:r>
            <a:r>
              <a:rPr lang="pt-BR" dirty="0"/>
              <a:t> </a:t>
            </a:r>
            <a:r>
              <a:rPr lang="pt-BR" b="1" u="sng" dirty="0"/>
              <a:t>S&amp;P 500</a:t>
            </a:r>
          </a:p>
          <a:p>
            <a:endParaRPr lang="pt-BR" b="1" u="sng" dirty="0"/>
          </a:p>
          <a:p>
            <a:r>
              <a:rPr lang="pt-BR" b="1" dirty="0"/>
              <a:t>Ativo Livre de Risco:</a:t>
            </a:r>
            <a:r>
              <a:rPr lang="pt-BR" dirty="0"/>
              <a:t> </a:t>
            </a:r>
            <a:r>
              <a:rPr lang="pt-BR" b="1" u="sng" dirty="0"/>
              <a:t>ETTJ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9BB1DE1D-E50D-4B2A-8BC1-A0D0BFAF5AB4}"/>
              </a:ext>
            </a:extLst>
          </p:cNvPr>
          <p:cNvSpPr/>
          <p:nvPr/>
        </p:nvSpPr>
        <p:spPr>
          <a:xfrm>
            <a:off x="6096000" y="1629691"/>
            <a:ext cx="5489643" cy="2125319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4D6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779CC0-179B-4680-90E3-8FA0A9EF020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272067" y="1899313"/>
            <a:ext cx="1089754" cy="76968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F6276C3-76A3-4876-90F5-66CA62A85AF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285367" y="1754600"/>
            <a:ext cx="756885" cy="517027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0823D4F-3C6B-4F25-88E9-71A6C8BE7F7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190150" y="2698571"/>
            <a:ext cx="1196444" cy="480102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1F907EE6-F335-42D3-8192-D23F9635C24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564809" y="2660161"/>
            <a:ext cx="1112616" cy="419136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27A5E31D-224F-4F1B-9024-DB85729BBF0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740860" y="3152882"/>
            <a:ext cx="1479768" cy="517027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2470A8E2-49FD-4FA3-A45C-62D4B056362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930683" y="2302446"/>
            <a:ext cx="1226926" cy="502964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4D77545E-3242-4B6D-AE34-0CAC6C03B37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94456" y="2467304"/>
            <a:ext cx="454864" cy="625437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7AFCF98D-529D-47B8-9D19-1E69FA30ED3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056442" y="2834312"/>
            <a:ext cx="1280271" cy="670618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848991B2-D348-4791-BF7E-EEC19EA74D0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196032" y="1731839"/>
            <a:ext cx="749527" cy="531641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234F2B40-D929-4607-8302-9155DBA6669D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336713" y="1716331"/>
            <a:ext cx="448407" cy="541826"/>
          </a:xfrm>
          <a:prstGeom prst="rect">
            <a:avLst/>
          </a:prstGeom>
        </p:spPr>
      </p:pic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E369FEF1-B800-4352-897E-8813E7845D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5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03"/>
    </mc:Choice>
    <mc:Fallback>
      <p:transition spd="slow" advTm="21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2,3 e 4 – Carteiras dos Colegas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Essencial da programação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1 – Carteira da Dupla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2C215214-0C2A-4723-A0B7-7BEDD6BFF19D}"/>
              </a:ext>
            </a:extLst>
          </p:cNvPr>
          <p:cNvGrpSpPr/>
          <p:nvPr/>
        </p:nvGrpSpPr>
        <p:grpSpPr>
          <a:xfrm>
            <a:off x="1270112" y="746011"/>
            <a:ext cx="3289392" cy="2763549"/>
            <a:chOff x="1680941" y="728769"/>
            <a:chExt cx="3289392" cy="2763549"/>
          </a:xfrm>
        </p:grpSpPr>
        <p:pic>
          <p:nvPicPr>
            <p:cNvPr id="25" name="Gráfico 24" descr="Círculos com setas com preenchimento sólido">
              <a:extLst>
                <a:ext uri="{FF2B5EF4-FFF2-40B4-BE49-F238E27FC236}">
                  <a16:creationId xmlns:a16="http://schemas.microsoft.com/office/drawing/2014/main" id="{FABDCADD-B18F-4498-BD94-5F164846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680941" y="1737358"/>
              <a:ext cx="914400" cy="914400"/>
            </a:xfrm>
            <a:prstGeom prst="rect">
              <a:avLst/>
            </a:prstGeom>
          </p:spPr>
        </p:pic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1ED48BB4-DAA8-421F-8182-E527E6BFD621}"/>
                </a:ext>
              </a:extLst>
            </p:cNvPr>
            <p:cNvGrpSpPr/>
            <p:nvPr/>
          </p:nvGrpSpPr>
          <p:grpSpPr>
            <a:xfrm>
              <a:off x="2752032" y="728769"/>
              <a:ext cx="1093611" cy="914400"/>
              <a:chOff x="2520598" y="1325228"/>
              <a:chExt cx="1093611" cy="914400"/>
            </a:xfrm>
          </p:grpSpPr>
          <p:pic>
            <p:nvPicPr>
              <p:cNvPr id="23" name="Gráfico 22" descr="Funcionário de escritório com preenchimento sólido">
                <a:extLst>
                  <a:ext uri="{FF2B5EF4-FFF2-40B4-BE49-F238E27FC236}">
                    <a16:creationId xmlns:a16="http://schemas.microsoft.com/office/drawing/2014/main" id="{7862898C-7472-405A-98FE-1482B93A8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520598" y="132522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Gráfico 25" descr="Funcionário de escritório com preenchimento sólido">
                <a:extLst>
                  <a:ext uri="{FF2B5EF4-FFF2-40B4-BE49-F238E27FC236}">
                    <a16:creationId xmlns:a16="http://schemas.microsoft.com/office/drawing/2014/main" id="{C22EC8BA-9C13-4BB4-9105-D42D219EC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954720" y="1490425"/>
                <a:ext cx="659489" cy="659489"/>
              </a:xfrm>
              <a:prstGeom prst="rect">
                <a:avLst/>
              </a:prstGeom>
            </p:spPr>
          </p:pic>
        </p:grpSp>
        <p:pic>
          <p:nvPicPr>
            <p:cNvPr id="29" name="Gráfico 28" descr="Reunião com preenchimento sólido">
              <a:extLst>
                <a:ext uri="{FF2B5EF4-FFF2-40B4-BE49-F238E27FC236}">
                  <a16:creationId xmlns:a16="http://schemas.microsoft.com/office/drawing/2014/main" id="{C4C59085-1D6D-40DD-838E-B1147BD7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55933" y="1679859"/>
              <a:ext cx="914400" cy="914400"/>
            </a:xfrm>
            <a:prstGeom prst="rect">
              <a:avLst/>
            </a:prstGeom>
          </p:spPr>
        </p:pic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C23CC1F8-D24D-41C8-83E1-B164B74671FE}"/>
                </a:ext>
              </a:extLst>
            </p:cNvPr>
            <p:cNvGrpSpPr/>
            <p:nvPr/>
          </p:nvGrpSpPr>
          <p:grpSpPr>
            <a:xfrm>
              <a:off x="2851704" y="2577918"/>
              <a:ext cx="914400" cy="914400"/>
              <a:chOff x="5638800" y="2971800"/>
              <a:chExt cx="914400" cy="914400"/>
            </a:xfrm>
            <a:solidFill>
              <a:srgbClr val="4D6F76"/>
            </a:solidFill>
          </p:grpSpPr>
          <p:pic>
            <p:nvPicPr>
              <p:cNvPr id="31" name="Gráfico 30" descr="Computador com preenchimento sólido">
                <a:extLst>
                  <a:ext uri="{FF2B5EF4-FFF2-40B4-BE49-F238E27FC236}">
                    <a16:creationId xmlns:a16="http://schemas.microsoft.com/office/drawing/2014/main" id="{0CF896A8-0836-4208-B241-8B29585E6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Gráfico 34" descr="Servidor com preenchimento sólido">
                <a:extLst>
                  <a:ext uri="{FF2B5EF4-FFF2-40B4-BE49-F238E27FC236}">
                    <a16:creationId xmlns:a16="http://schemas.microsoft.com/office/drawing/2014/main" id="{685775F1-C4CB-47BF-8004-061926C01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690725" y="3206494"/>
                <a:ext cx="405275" cy="405275"/>
              </a:xfrm>
              <a:prstGeom prst="rect">
                <a:avLst/>
              </a:prstGeom>
            </p:spPr>
          </p:pic>
        </p:grpSp>
        <p:pic>
          <p:nvPicPr>
            <p:cNvPr id="38" name="Gráfico 37" descr="Diagrama de Venn com preenchimento sólido">
              <a:extLst>
                <a:ext uri="{FF2B5EF4-FFF2-40B4-BE49-F238E27FC236}">
                  <a16:creationId xmlns:a16="http://schemas.microsoft.com/office/drawing/2014/main" id="{90CA5273-53F3-419D-A704-152FA22B7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851704" y="1660767"/>
              <a:ext cx="914400" cy="914400"/>
            </a:xfrm>
            <a:prstGeom prst="rect">
              <a:avLst/>
            </a:prstGeom>
          </p:spPr>
        </p:pic>
      </p:grpSp>
      <p:sp>
        <p:nvSpPr>
          <p:cNvPr id="40" name="Retângulo 39">
            <a:extLst>
              <a:ext uri="{FF2B5EF4-FFF2-40B4-BE49-F238E27FC236}">
                <a16:creationId xmlns:a16="http://schemas.microsoft.com/office/drawing/2014/main" id="{214B7C59-0985-426C-81E2-646C4B1D9EA8}"/>
              </a:ext>
            </a:extLst>
          </p:cNvPr>
          <p:cNvSpPr/>
          <p:nvPr/>
        </p:nvSpPr>
        <p:spPr>
          <a:xfrm>
            <a:off x="1330229" y="508645"/>
            <a:ext cx="2238378" cy="300091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79" y="4978632"/>
            <a:ext cx="3278562" cy="807249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371A8B3-8006-4CC3-B9CC-88BAB0FAEFD4}"/>
              </a:ext>
            </a:extLst>
          </p:cNvPr>
          <p:cNvSpPr/>
          <p:nvPr/>
        </p:nvSpPr>
        <p:spPr>
          <a:xfrm>
            <a:off x="1330229" y="3721849"/>
            <a:ext cx="3278562" cy="807249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E9163B3-6392-4F0B-8986-AB4D3E5664C7}"/>
              </a:ext>
            </a:extLst>
          </p:cNvPr>
          <p:cNvSpPr txBox="1"/>
          <p:nvPr/>
        </p:nvSpPr>
        <p:spPr>
          <a:xfrm>
            <a:off x="6614809" y="1099226"/>
            <a:ext cx="47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Composição Portfólio 3 – Carteira dos Colegas 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E11AE0CB-7474-440C-A7EC-0EAD9980BD98}"/>
              </a:ext>
            </a:extLst>
          </p:cNvPr>
          <p:cNvGrpSpPr/>
          <p:nvPr/>
        </p:nvGrpSpPr>
        <p:grpSpPr>
          <a:xfrm>
            <a:off x="6408155" y="4291382"/>
            <a:ext cx="401612" cy="910986"/>
            <a:chOff x="6360404" y="4263741"/>
            <a:chExt cx="401612" cy="910986"/>
          </a:xfrm>
        </p:grpSpPr>
        <p:pic>
          <p:nvPicPr>
            <p:cNvPr id="34" name="Gráfico 33" descr="Seta: curva ligeira com preenchimento sólido">
              <a:extLst>
                <a:ext uri="{FF2B5EF4-FFF2-40B4-BE49-F238E27FC236}">
                  <a16:creationId xmlns:a16="http://schemas.microsoft.com/office/drawing/2014/main" id="{BF99D126-6704-40D1-BDCE-2BB9ED17B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372862" y="4263741"/>
              <a:ext cx="389154" cy="389154"/>
            </a:xfrm>
            <a:prstGeom prst="rect">
              <a:avLst/>
            </a:prstGeom>
          </p:spPr>
        </p:pic>
        <p:pic>
          <p:nvPicPr>
            <p:cNvPr id="37" name="Gráfico 36" descr="Seta: curva ligeira com preenchimento sólido">
              <a:extLst>
                <a:ext uri="{FF2B5EF4-FFF2-40B4-BE49-F238E27FC236}">
                  <a16:creationId xmlns:a16="http://schemas.microsoft.com/office/drawing/2014/main" id="{B00C7C3C-7F71-41BE-B4E2-86D4E290E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360404" y="4785573"/>
              <a:ext cx="389154" cy="389154"/>
            </a:xfrm>
            <a:prstGeom prst="rect">
              <a:avLst/>
            </a:prstGeom>
          </p:spPr>
        </p:pic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22EF547-10B9-4EF5-9923-54001483C6A2}"/>
              </a:ext>
            </a:extLst>
          </p:cNvPr>
          <p:cNvSpPr txBox="1"/>
          <p:nvPr/>
        </p:nvSpPr>
        <p:spPr>
          <a:xfrm>
            <a:off x="6895993" y="4274531"/>
            <a:ext cx="354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Carteira Índice Amplo:</a:t>
            </a:r>
            <a:r>
              <a:rPr lang="pt-BR" dirty="0"/>
              <a:t> </a:t>
            </a:r>
            <a:r>
              <a:rPr lang="pt-BR" b="1" u="sng" dirty="0"/>
              <a:t>IBOVESPA</a:t>
            </a:r>
          </a:p>
          <a:p>
            <a:endParaRPr lang="pt-BR" b="1" u="sng" dirty="0"/>
          </a:p>
          <a:p>
            <a:r>
              <a:rPr lang="pt-BR" b="1" dirty="0"/>
              <a:t>Ativo Livre de Risco:</a:t>
            </a:r>
            <a:r>
              <a:rPr lang="pt-BR" dirty="0"/>
              <a:t> </a:t>
            </a:r>
            <a:r>
              <a:rPr lang="pt-BR" b="1" u="sng" dirty="0"/>
              <a:t>ETTJ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9BB1DE1D-E50D-4B2A-8BC1-A0D0BFAF5AB4}"/>
              </a:ext>
            </a:extLst>
          </p:cNvPr>
          <p:cNvSpPr/>
          <p:nvPr/>
        </p:nvSpPr>
        <p:spPr>
          <a:xfrm>
            <a:off x="6096000" y="1629691"/>
            <a:ext cx="5489643" cy="2125319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4D6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3" name="Imagem 62">
            <a:extLst>
              <a:ext uri="{FF2B5EF4-FFF2-40B4-BE49-F238E27FC236}">
                <a16:creationId xmlns:a16="http://schemas.microsoft.com/office/drawing/2014/main" id="{1645A72C-63B8-4982-8EED-C12BFAF47B6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303985" y="1785964"/>
            <a:ext cx="1051651" cy="487722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0113851D-2A4F-46C8-9D10-05C5749126A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172412" y="2282880"/>
            <a:ext cx="1257409" cy="670618"/>
          </a:xfrm>
          <a:prstGeom prst="rect">
            <a:avLst/>
          </a:prstGeom>
        </p:spPr>
      </p:pic>
      <p:pic>
        <p:nvPicPr>
          <p:cNvPr id="3074" name="Picture 2" descr="B3 - B3SA3 -">
            <a:extLst>
              <a:ext uri="{FF2B5EF4-FFF2-40B4-BE49-F238E27FC236}">
                <a16:creationId xmlns:a16="http://schemas.microsoft.com/office/drawing/2014/main" id="{44B9DE8A-D6CE-4C07-868A-14A8A026A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621" y="1777239"/>
            <a:ext cx="540368" cy="46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5EE5193B-A3A0-4BC6-9AC1-3BEE589B2D5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420613" y="2930107"/>
            <a:ext cx="769687" cy="739204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8EAB3EA6-FF26-47A4-8126-83A54AFAFD1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342658" y="1879512"/>
            <a:ext cx="1051651" cy="358171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EB47EB6E-C22C-4EE7-AB7C-F9A613BE629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694962" y="1836242"/>
            <a:ext cx="1226926" cy="502964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593FB46B-8052-4254-A52E-185E29F4678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625389" y="2488638"/>
            <a:ext cx="1257409" cy="46486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7A78854E-3EC8-42B5-BEEB-FCD91F119B40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347095" y="2409024"/>
            <a:ext cx="1149585" cy="841660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401F8E5F-B859-45BC-B37E-ACAD2C632FC6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882798" y="2455279"/>
            <a:ext cx="1295512" cy="541067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1AB5A36E-A05B-4B3B-95F7-557EB8B7245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805686" y="3052360"/>
            <a:ext cx="448407" cy="541826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75DEB59A-9739-42F4-90EC-2BC6C07BB111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595661" y="3375464"/>
            <a:ext cx="2356984" cy="214271"/>
          </a:xfrm>
          <a:prstGeom prst="rect">
            <a:avLst/>
          </a:prstGeom>
        </p:spPr>
      </p:pic>
      <p:pic>
        <p:nvPicPr>
          <p:cNvPr id="80" name="Áudio 79">
            <a:hlinkClick r:id="" action="ppaction://media"/>
            <a:extLst>
              <a:ext uri="{FF2B5EF4-FFF2-40B4-BE49-F238E27FC236}">
                <a16:creationId xmlns:a16="http://schemas.microsoft.com/office/drawing/2014/main" id="{710AA5AC-D43E-4DD4-B631-0C9800FB46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61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36"/>
    </mc:Choice>
    <mc:Fallback>
      <p:transition spd="slow" advTm="15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2,3 e 4 – Carteiras dos Colegas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Essencial da programação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1 – Carteira da Dupla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2C215214-0C2A-4723-A0B7-7BEDD6BFF19D}"/>
              </a:ext>
            </a:extLst>
          </p:cNvPr>
          <p:cNvGrpSpPr/>
          <p:nvPr/>
        </p:nvGrpSpPr>
        <p:grpSpPr>
          <a:xfrm>
            <a:off x="1270112" y="746011"/>
            <a:ext cx="3289392" cy="2763549"/>
            <a:chOff x="1680941" y="728769"/>
            <a:chExt cx="3289392" cy="2763549"/>
          </a:xfrm>
        </p:grpSpPr>
        <p:pic>
          <p:nvPicPr>
            <p:cNvPr id="25" name="Gráfico 24" descr="Círculos com setas com preenchimento sólido">
              <a:extLst>
                <a:ext uri="{FF2B5EF4-FFF2-40B4-BE49-F238E27FC236}">
                  <a16:creationId xmlns:a16="http://schemas.microsoft.com/office/drawing/2014/main" id="{FABDCADD-B18F-4498-BD94-5F164846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680941" y="1737358"/>
              <a:ext cx="914400" cy="914400"/>
            </a:xfrm>
            <a:prstGeom prst="rect">
              <a:avLst/>
            </a:prstGeom>
          </p:spPr>
        </p:pic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1ED48BB4-DAA8-421F-8182-E527E6BFD621}"/>
                </a:ext>
              </a:extLst>
            </p:cNvPr>
            <p:cNvGrpSpPr/>
            <p:nvPr/>
          </p:nvGrpSpPr>
          <p:grpSpPr>
            <a:xfrm>
              <a:off x="2752032" y="728769"/>
              <a:ext cx="1093611" cy="914400"/>
              <a:chOff x="2520598" y="1325228"/>
              <a:chExt cx="1093611" cy="914400"/>
            </a:xfrm>
          </p:grpSpPr>
          <p:pic>
            <p:nvPicPr>
              <p:cNvPr id="23" name="Gráfico 22" descr="Funcionário de escritório com preenchimento sólido">
                <a:extLst>
                  <a:ext uri="{FF2B5EF4-FFF2-40B4-BE49-F238E27FC236}">
                    <a16:creationId xmlns:a16="http://schemas.microsoft.com/office/drawing/2014/main" id="{7862898C-7472-405A-98FE-1482B93A8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520598" y="132522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Gráfico 25" descr="Funcionário de escritório com preenchimento sólido">
                <a:extLst>
                  <a:ext uri="{FF2B5EF4-FFF2-40B4-BE49-F238E27FC236}">
                    <a16:creationId xmlns:a16="http://schemas.microsoft.com/office/drawing/2014/main" id="{C22EC8BA-9C13-4BB4-9105-D42D219EC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954720" y="1490425"/>
                <a:ext cx="659489" cy="659489"/>
              </a:xfrm>
              <a:prstGeom prst="rect">
                <a:avLst/>
              </a:prstGeom>
            </p:spPr>
          </p:pic>
        </p:grpSp>
        <p:pic>
          <p:nvPicPr>
            <p:cNvPr id="29" name="Gráfico 28" descr="Reunião com preenchimento sólido">
              <a:extLst>
                <a:ext uri="{FF2B5EF4-FFF2-40B4-BE49-F238E27FC236}">
                  <a16:creationId xmlns:a16="http://schemas.microsoft.com/office/drawing/2014/main" id="{C4C59085-1D6D-40DD-838E-B1147BD7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55933" y="1679859"/>
              <a:ext cx="914400" cy="914400"/>
            </a:xfrm>
            <a:prstGeom prst="rect">
              <a:avLst/>
            </a:prstGeom>
          </p:spPr>
        </p:pic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C23CC1F8-D24D-41C8-83E1-B164B74671FE}"/>
                </a:ext>
              </a:extLst>
            </p:cNvPr>
            <p:cNvGrpSpPr/>
            <p:nvPr/>
          </p:nvGrpSpPr>
          <p:grpSpPr>
            <a:xfrm>
              <a:off x="2851704" y="2577918"/>
              <a:ext cx="914400" cy="914400"/>
              <a:chOff x="5638800" y="2971800"/>
              <a:chExt cx="914400" cy="914400"/>
            </a:xfrm>
            <a:solidFill>
              <a:srgbClr val="4D6F76"/>
            </a:solidFill>
          </p:grpSpPr>
          <p:pic>
            <p:nvPicPr>
              <p:cNvPr id="31" name="Gráfico 30" descr="Computador com preenchimento sólido">
                <a:extLst>
                  <a:ext uri="{FF2B5EF4-FFF2-40B4-BE49-F238E27FC236}">
                    <a16:creationId xmlns:a16="http://schemas.microsoft.com/office/drawing/2014/main" id="{0CF896A8-0836-4208-B241-8B29585E6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Gráfico 34" descr="Servidor com preenchimento sólido">
                <a:extLst>
                  <a:ext uri="{FF2B5EF4-FFF2-40B4-BE49-F238E27FC236}">
                    <a16:creationId xmlns:a16="http://schemas.microsoft.com/office/drawing/2014/main" id="{685775F1-C4CB-47BF-8004-061926C01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690725" y="3206494"/>
                <a:ext cx="405275" cy="405275"/>
              </a:xfrm>
              <a:prstGeom prst="rect">
                <a:avLst/>
              </a:prstGeom>
            </p:spPr>
          </p:pic>
        </p:grpSp>
        <p:pic>
          <p:nvPicPr>
            <p:cNvPr id="38" name="Gráfico 37" descr="Diagrama de Venn com preenchimento sólido">
              <a:extLst>
                <a:ext uri="{FF2B5EF4-FFF2-40B4-BE49-F238E27FC236}">
                  <a16:creationId xmlns:a16="http://schemas.microsoft.com/office/drawing/2014/main" id="{90CA5273-53F3-419D-A704-152FA22B7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851704" y="1660767"/>
              <a:ext cx="914400" cy="914400"/>
            </a:xfrm>
            <a:prstGeom prst="rect">
              <a:avLst/>
            </a:prstGeom>
          </p:spPr>
        </p:pic>
      </p:grpSp>
      <p:sp>
        <p:nvSpPr>
          <p:cNvPr id="40" name="Retângulo 39">
            <a:extLst>
              <a:ext uri="{FF2B5EF4-FFF2-40B4-BE49-F238E27FC236}">
                <a16:creationId xmlns:a16="http://schemas.microsoft.com/office/drawing/2014/main" id="{214B7C59-0985-426C-81E2-646C4B1D9EA8}"/>
              </a:ext>
            </a:extLst>
          </p:cNvPr>
          <p:cNvSpPr/>
          <p:nvPr/>
        </p:nvSpPr>
        <p:spPr>
          <a:xfrm>
            <a:off x="1330229" y="508645"/>
            <a:ext cx="2238378" cy="300091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79" y="4978632"/>
            <a:ext cx="3278562" cy="807249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371A8B3-8006-4CC3-B9CC-88BAB0FAEFD4}"/>
              </a:ext>
            </a:extLst>
          </p:cNvPr>
          <p:cNvSpPr/>
          <p:nvPr/>
        </p:nvSpPr>
        <p:spPr>
          <a:xfrm>
            <a:off x="1330229" y="3721849"/>
            <a:ext cx="3278562" cy="807249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E9163B3-6392-4F0B-8986-AB4D3E5664C7}"/>
              </a:ext>
            </a:extLst>
          </p:cNvPr>
          <p:cNvSpPr txBox="1"/>
          <p:nvPr/>
        </p:nvSpPr>
        <p:spPr>
          <a:xfrm>
            <a:off x="6614809" y="1099226"/>
            <a:ext cx="47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Composição Portfólio 4 – Carteira dos Colegas 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E11AE0CB-7474-440C-A7EC-0EAD9980BD98}"/>
              </a:ext>
            </a:extLst>
          </p:cNvPr>
          <p:cNvGrpSpPr/>
          <p:nvPr/>
        </p:nvGrpSpPr>
        <p:grpSpPr>
          <a:xfrm>
            <a:off x="6408155" y="4291382"/>
            <a:ext cx="401612" cy="910986"/>
            <a:chOff x="6360404" y="4263741"/>
            <a:chExt cx="401612" cy="910986"/>
          </a:xfrm>
        </p:grpSpPr>
        <p:pic>
          <p:nvPicPr>
            <p:cNvPr id="34" name="Gráfico 33" descr="Seta: curva ligeira com preenchimento sólido">
              <a:extLst>
                <a:ext uri="{FF2B5EF4-FFF2-40B4-BE49-F238E27FC236}">
                  <a16:creationId xmlns:a16="http://schemas.microsoft.com/office/drawing/2014/main" id="{BF99D126-6704-40D1-BDCE-2BB9ED17B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372862" y="4263741"/>
              <a:ext cx="389154" cy="389154"/>
            </a:xfrm>
            <a:prstGeom prst="rect">
              <a:avLst/>
            </a:prstGeom>
          </p:spPr>
        </p:pic>
        <p:pic>
          <p:nvPicPr>
            <p:cNvPr id="37" name="Gráfico 36" descr="Seta: curva ligeira com preenchimento sólido">
              <a:extLst>
                <a:ext uri="{FF2B5EF4-FFF2-40B4-BE49-F238E27FC236}">
                  <a16:creationId xmlns:a16="http://schemas.microsoft.com/office/drawing/2014/main" id="{B00C7C3C-7F71-41BE-B4E2-86D4E290E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360404" y="4785573"/>
              <a:ext cx="389154" cy="389154"/>
            </a:xfrm>
            <a:prstGeom prst="rect">
              <a:avLst/>
            </a:prstGeom>
          </p:spPr>
        </p:pic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22EF547-10B9-4EF5-9923-54001483C6A2}"/>
              </a:ext>
            </a:extLst>
          </p:cNvPr>
          <p:cNvSpPr txBox="1"/>
          <p:nvPr/>
        </p:nvSpPr>
        <p:spPr>
          <a:xfrm>
            <a:off x="6895993" y="4274531"/>
            <a:ext cx="354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Carteira Índice Amplo:</a:t>
            </a:r>
            <a:r>
              <a:rPr lang="pt-BR" dirty="0"/>
              <a:t> </a:t>
            </a:r>
            <a:r>
              <a:rPr lang="pt-BR" b="1" u="sng" dirty="0"/>
              <a:t>IBOVESPA</a:t>
            </a:r>
          </a:p>
          <a:p>
            <a:endParaRPr lang="pt-BR" b="1" u="sng" dirty="0"/>
          </a:p>
          <a:p>
            <a:r>
              <a:rPr lang="pt-BR" b="1" dirty="0"/>
              <a:t>Ativo Livre de Risco:</a:t>
            </a:r>
            <a:r>
              <a:rPr lang="pt-BR" dirty="0"/>
              <a:t> </a:t>
            </a:r>
            <a:r>
              <a:rPr lang="pt-BR" b="1" u="sng" dirty="0"/>
              <a:t>ETTJ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9BB1DE1D-E50D-4B2A-8BC1-A0D0BFAF5AB4}"/>
              </a:ext>
            </a:extLst>
          </p:cNvPr>
          <p:cNvSpPr/>
          <p:nvPr/>
        </p:nvSpPr>
        <p:spPr>
          <a:xfrm>
            <a:off x="6096000" y="1629691"/>
            <a:ext cx="5489643" cy="2125319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4D6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59162D-DA3F-467A-B837-AC8886339DB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321320" y="1799900"/>
            <a:ext cx="1257409" cy="67061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45AC8C2-F4D7-4A68-97CD-F7BACAF1AF2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198712" y="2472935"/>
            <a:ext cx="808040" cy="76219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049FF77-5696-4B33-B5FA-303A4741A8E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106241" y="2876974"/>
            <a:ext cx="1097375" cy="784928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27832635-F0B7-445A-84AE-999901401AD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651100" y="1696094"/>
            <a:ext cx="917688" cy="670618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A9603E13-42A8-4C22-9FA8-C399B2E8BB2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306655" y="3017269"/>
            <a:ext cx="1280271" cy="670618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8486ECCD-B698-4993-8926-A4E20595309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539690" y="1744218"/>
            <a:ext cx="1060186" cy="622494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C751A5B9-52E9-418E-9ED0-A8440C5841D2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929453" y="2579454"/>
            <a:ext cx="986534" cy="520034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6BCAC233-08DE-4718-BD59-F3CAE1DCFE4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488286" y="2409017"/>
            <a:ext cx="990686" cy="602032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29CC878B-ED56-4038-8ED9-6B561A05FE30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897159" y="1818192"/>
            <a:ext cx="897814" cy="428097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7D978983-8585-4E7B-B26B-F08510977900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266910" y="2482989"/>
            <a:ext cx="1120237" cy="449619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74310107-4B6A-498A-ACD9-6372AA09695E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077568" y="3097103"/>
            <a:ext cx="1120237" cy="399733"/>
          </a:xfrm>
          <a:prstGeom prst="rect">
            <a:avLst/>
          </a:prstGeom>
        </p:spPr>
      </p:pic>
      <p:pic>
        <p:nvPicPr>
          <p:cNvPr id="71" name="Áudio 70">
            <a:hlinkClick r:id="" action="ppaction://media"/>
            <a:extLst>
              <a:ext uri="{FF2B5EF4-FFF2-40B4-BE49-F238E27FC236}">
                <a16:creationId xmlns:a16="http://schemas.microsoft.com/office/drawing/2014/main" id="{B340C9FF-3259-4735-B32C-C5A189837B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15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28"/>
    </mc:Choice>
    <mc:Fallback>
      <p:transition spd="slow" advTm="24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2,3 e 4 – Carteiras dos Colegas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Essencial da programação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1 – Carteira da Dupla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2C215214-0C2A-4723-A0B7-7BEDD6BFF19D}"/>
              </a:ext>
            </a:extLst>
          </p:cNvPr>
          <p:cNvGrpSpPr/>
          <p:nvPr/>
        </p:nvGrpSpPr>
        <p:grpSpPr>
          <a:xfrm>
            <a:off x="1270112" y="746011"/>
            <a:ext cx="3289392" cy="2763549"/>
            <a:chOff x="1680941" y="728769"/>
            <a:chExt cx="3289392" cy="2763549"/>
          </a:xfrm>
        </p:grpSpPr>
        <p:pic>
          <p:nvPicPr>
            <p:cNvPr id="25" name="Gráfico 24" descr="Círculos com setas com preenchimento sólido">
              <a:extLst>
                <a:ext uri="{FF2B5EF4-FFF2-40B4-BE49-F238E27FC236}">
                  <a16:creationId xmlns:a16="http://schemas.microsoft.com/office/drawing/2014/main" id="{FABDCADD-B18F-4498-BD94-5F164846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680941" y="1737358"/>
              <a:ext cx="914400" cy="914400"/>
            </a:xfrm>
            <a:prstGeom prst="rect">
              <a:avLst/>
            </a:prstGeom>
          </p:spPr>
        </p:pic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1ED48BB4-DAA8-421F-8182-E527E6BFD621}"/>
                </a:ext>
              </a:extLst>
            </p:cNvPr>
            <p:cNvGrpSpPr/>
            <p:nvPr/>
          </p:nvGrpSpPr>
          <p:grpSpPr>
            <a:xfrm>
              <a:off x="2752032" y="728769"/>
              <a:ext cx="1093611" cy="914400"/>
              <a:chOff x="2520598" y="1325228"/>
              <a:chExt cx="1093611" cy="914400"/>
            </a:xfrm>
          </p:grpSpPr>
          <p:pic>
            <p:nvPicPr>
              <p:cNvPr id="23" name="Gráfico 22" descr="Funcionário de escritório com preenchimento sólido">
                <a:extLst>
                  <a:ext uri="{FF2B5EF4-FFF2-40B4-BE49-F238E27FC236}">
                    <a16:creationId xmlns:a16="http://schemas.microsoft.com/office/drawing/2014/main" id="{7862898C-7472-405A-98FE-1482B93A8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520598" y="132522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Gráfico 25" descr="Funcionário de escritório com preenchimento sólido">
                <a:extLst>
                  <a:ext uri="{FF2B5EF4-FFF2-40B4-BE49-F238E27FC236}">
                    <a16:creationId xmlns:a16="http://schemas.microsoft.com/office/drawing/2014/main" id="{C22EC8BA-9C13-4BB4-9105-D42D219EC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954720" y="1490425"/>
                <a:ext cx="659489" cy="659489"/>
              </a:xfrm>
              <a:prstGeom prst="rect">
                <a:avLst/>
              </a:prstGeom>
            </p:spPr>
          </p:pic>
        </p:grpSp>
        <p:pic>
          <p:nvPicPr>
            <p:cNvPr id="29" name="Gráfico 28" descr="Reunião com preenchimento sólido">
              <a:extLst>
                <a:ext uri="{FF2B5EF4-FFF2-40B4-BE49-F238E27FC236}">
                  <a16:creationId xmlns:a16="http://schemas.microsoft.com/office/drawing/2014/main" id="{C4C59085-1D6D-40DD-838E-B1147BD7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55933" y="1679859"/>
              <a:ext cx="914400" cy="914400"/>
            </a:xfrm>
            <a:prstGeom prst="rect">
              <a:avLst/>
            </a:prstGeom>
          </p:spPr>
        </p:pic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C23CC1F8-D24D-41C8-83E1-B164B74671FE}"/>
                </a:ext>
              </a:extLst>
            </p:cNvPr>
            <p:cNvGrpSpPr/>
            <p:nvPr/>
          </p:nvGrpSpPr>
          <p:grpSpPr>
            <a:xfrm>
              <a:off x="2851704" y="2577918"/>
              <a:ext cx="914400" cy="914400"/>
              <a:chOff x="5638800" y="2971800"/>
              <a:chExt cx="914400" cy="914400"/>
            </a:xfrm>
            <a:solidFill>
              <a:srgbClr val="4D6F76"/>
            </a:solidFill>
          </p:grpSpPr>
          <p:pic>
            <p:nvPicPr>
              <p:cNvPr id="31" name="Gráfico 30" descr="Computador com preenchimento sólido">
                <a:extLst>
                  <a:ext uri="{FF2B5EF4-FFF2-40B4-BE49-F238E27FC236}">
                    <a16:creationId xmlns:a16="http://schemas.microsoft.com/office/drawing/2014/main" id="{0CF896A8-0836-4208-B241-8B29585E6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Gráfico 34" descr="Servidor com preenchimento sólido">
                <a:extLst>
                  <a:ext uri="{FF2B5EF4-FFF2-40B4-BE49-F238E27FC236}">
                    <a16:creationId xmlns:a16="http://schemas.microsoft.com/office/drawing/2014/main" id="{685775F1-C4CB-47BF-8004-061926C01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690725" y="3206494"/>
                <a:ext cx="405275" cy="405275"/>
              </a:xfrm>
              <a:prstGeom prst="rect">
                <a:avLst/>
              </a:prstGeom>
            </p:spPr>
          </p:pic>
        </p:grpSp>
        <p:pic>
          <p:nvPicPr>
            <p:cNvPr id="38" name="Gráfico 37" descr="Diagrama de Venn com preenchimento sólido">
              <a:extLst>
                <a:ext uri="{FF2B5EF4-FFF2-40B4-BE49-F238E27FC236}">
                  <a16:creationId xmlns:a16="http://schemas.microsoft.com/office/drawing/2014/main" id="{90CA5273-53F3-419D-A704-152FA22B7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851704" y="1660767"/>
              <a:ext cx="914400" cy="914400"/>
            </a:xfrm>
            <a:prstGeom prst="rect">
              <a:avLst/>
            </a:prstGeom>
          </p:spPr>
        </p:pic>
      </p:grpSp>
      <p:sp>
        <p:nvSpPr>
          <p:cNvPr id="40" name="Retângulo 39">
            <a:extLst>
              <a:ext uri="{FF2B5EF4-FFF2-40B4-BE49-F238E27FC236}">
                <a16:creationId xmlns:a16="http://schemas.microsoft.com/office/drawing/2014/main" id="{214B7C59-0985-426C-81E2-646C4B1D9EA8}"/>
              </a:ext>
            </a:extLst>
          </p:cNvPr>
          <p:cNvSpPr/>
          <p:nvPr/>
        </p:nvSpPr>
        <p:spPr>
          <a:xfrm>
            <a:off x="1127079" y="508645"/>
            <a:ext cx="3566220" cy="2135381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79" y="3775512"/>
            <a:ext cx="3278562" cy="1100738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D4C0D5CB-3BC4-41A0-9BAC-79D7005BD9A0}"/>
              </a:ext>
            </a:extLst>
          </p:cNvPr>
          <p:cNvSpPr/>
          <p:nvPr/>
        </p:nvSpPr>
        <p:spPr>
          <a:xfrm>
            <a:off x="1370876" y="5302970"/>
            <a:ext cx="3278562" cy="739551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846A56-9DE8-4D2B-91A8-313FF1BAA77D}"/>
              </a:ext>
            </a:extLst>
          </p:cNvPr>
          <p:cNvSpPr/>
          <p:nvPr/>
        </p:nvSpPr>
        <p:spPr>
          <a:xfrm>
            <a:off x="6286586" y="610939"/>
            <a:ext cx="1446245" cy="785893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Retornos Ativos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7A3217D4-9DE4-4EC4-89E7-D95769FA054D}"/>
              </a:ext>
            </a:extLst>
          </p:cNvPr>
          <p:cNvSpPr/>
          <p:nvPr/>
        </p:nvSpPr>
        <p:spPr>
          <a:xfrm>
            <a:off x="6263096" y="1561394"/>
            <a:ext cx="1446245" cy="785893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Retorno da Carteira</a:t>
            </a: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6766331A-D263-4B6A-AD50-223C593A9FAE}"/>
              </a:ext>
            </a:extLst>
          </p:cNvPr>
          <p:cNvSpPr/>
          <p:nvPr/>
        </p:nvSpPr>
        <p:spPr>
          <a:xfrm>
            <a:off x="6263096" y="2511849"/>
            <a:ext cx="1446245" cy="785893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Matriz de </a:t>
            </a:r>
            <a:r>
              <a:rPr lang="pt-BR" dirty="0" err="1"/>
              <a:t>Cov</a:t>
            </a:r>
            <a:r>
              <a:rPr lang="pt-BR" dirty="0"/>
              <a:t>.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365473F2-DDED-4A44-8DCA-93D6C56E3E15}"/>
              </a:ext>
            </a:extLst>
          </p:cNvPr>
          <p:cNvSpPr/>
          <p:nvPr/>
        </p:nvSpPr>
        <p:spPr>
          <a:xfrm>
            <a:off x="6286586" y="3462304"/>
            <a:ext cx="1446245" cy="785893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Plotar os IS das simulações</a:t>
            </a:r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24F714C3-5E9B-4075-A686-107F6F43EB36}"/>
              </a:ext>
            </a:extLst>
          </p:cNvPr>
          <p:cNvSpPr/>
          <p:nvPr/>
        </p:nvSpPr>
        <p:spPr>
          <a:xfrm>
            <a:off x="6286585" y="4412759"/>
            <a:ext cx="1446245" cy="785893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Encontrar a carteira com maior IS</a:t>
            </a: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6F6B8E6D-C3C7-48A7-9A6F-F4C1B3341CC0}"/>
              </a:ext>
            </a:extLst>
          </p:cNvPr>
          <p:cNvSpPr/>
          <p:nvPr/>
        </p:nvSpPr>
        <p:spPr>
          <a:xfrm>
            <a:off x="6286585" y="5363214"/>
            <a:ext cx="1446245" cy="785893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LAC, Utilidade, Carteira Final Ótima</a:t>
            </a:r>
            <a:endParaRPr lang="pt-BR" dirty="0"/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C5598E56-8A14-48F3-8F97-8E5EBC7879E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482618" y="1599920"/>
            <a:ext cx="2652590" cy="139261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5D85332-BEB1-4949-A794-6D2074830AD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482618" y="4792415"/>
            <a:ext cx="2652590" cy="1224229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A54FFCDB-7D42-45D8-9C86-A5CA8662706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482618" y="3299990"/>
            <a:ext cx="2752847" cy="1292079"/>
          </a:xfrm>
          <a:prstGeom prst="rect">
            <a:avLst/>
          </a:prstGeom>
        </p:spPr>
      </p:pic>
      <p:sp>
        <p:nvSpPr>
          <p:cNvPr id="65" name="Seta: Curva para Baixo 64">
            <a:extLst>
              <a:ext uri="{FF2B5EF4-FFF2-40B4-BE49-F238E27FC236}">
                <a16:creationId xmlns:a16="http://schemas.microsoft.com/office/drawing/2014/main" id="{F14FB001-57F9-408E-9240-FDF124C97D07}"/>
              </a:ext>
            </a:extLst>
          </p:cNvPr>
          <p:cNvSpPr/>
          <p:nvPr/>
        </p:nvSpPr>
        <p:spPr>
          <a:xfrm rot="4138244">
            <a:off x="7835098" y="1206642"/>
            <a:ext cx="425278" cy="375750"/>
          </a:xfrm>
          <a:prstGeom prst="curvedDownArrow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D413A638-9DF1-4E41-B73D-530DE836C46E}"/>
              </a:ext>
            </a:extLst>
          </p:cNvPr>
          <p:cNvSpPr txBox="1"/>
          <p:nvPr/>
        </p:nvSpPr>
        <p:spPr>
          <a:xfrm>
            <a:off x="8299404" y="1005527"/>
            <a:ext cx="12559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b="1" dirty="0"/>
              <a:t>Simulações</a:t>
            </a:r>
          </a:p>
        </p:txBody>
      </p:sp>
      <p:pic>
        <p:nvPicPr>
          <p:cNvPr id="70" name="Áudio 69">
            <a:hlinkClick r:id="" action="ppaction://media"/>
            <a:extLst>
              <a:ext uri="{FF2B5EF4-FFF2-40B4-BE49-F238E27FC236}">
                <a16:creationId xmlns:a16="http://schemas.microsoft.com/office/drawing/2014/main" id="{2239BF58-AE09-450C-BA51-D28BA6CAA6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16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83"/>
    </mc:Choice>
    <mc:Fallback>
      <p:transition spd="slow" advTm="49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2,3 e 4 – Carteiras dos Colegas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Essencial da programação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1 – Carteira da Dupla</a:t>
              </a: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79" y="3744254"/>
            <a:ext cx="3278562" cy="155108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7009FDE6-6758-45F8-AA1A-E7AA20BBC2FC}"/>
              </a:ext>
            </a:extLst>
          </p:cNvPr>
          <p:cNvGrpSpPr/>
          <p:nvPr/>
        </p:nvGrpSpPr>
        <p:grpSpPr>
          <a:xfrm>
            <a:off x="7362924" y="1269692"/>
            <a:ext cx="2960116" cy="1465789"/>
            <a:chOff x="7157067" y="1247517"/>
            <a:chExt cx="2960116" cy="1465789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97BFA109-A38A-4C2E-8F88-B241673DF4D0}"/>
                </a:ext>
              </a:extLst>
            </p:cNvPr>
            <p:cNvSpPr/>
            <p:nvPr/>
          </p:nvSpPr>
          <p:spPr>
            <a:xfrm>
              <a:off x="7157067" y="1247517"/>
              <a:ext cx="2960116" cy="146578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885F52E5-4920-4BB3-895D-08F9CFB84B26}"/>
                </a:ext>
              </a:extLst>
            </p:cNvPr>
            <p:cNvSpPr/>
            <p:nvPr/>
          </p:nvSpPr>
          <p:spPr>
            <a:xfrm>
              <a:off x="7157067" y="1247517"/>
              <a:ext cx="2769866" cy="1465789"/>
            </a:xfrm>
            <a:prstGeom prst="roundRect">
              <a:avLst/>
            </a:prstGeom>
            <a:solidFill>
              <a:srgbClr val="4D6F7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Melhor Portfólio:</a:t>
              </a:r>
            </a:p>
            <a:p>
              <a:pPr algn="ctr"/>
              <a:endParaRPr lang="pt-BR" dirty="0"/>
            </a:p>
            <a:p>
              <a:pPr algn="ctr"/>
              <a:endParaRPr lang="pt-BR" sz="4400" b="1" dirty="0"/>
            </a:p>
          </p:txBody>
        </p:sp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5F326E27-3E57-4EE4-8ED0-76AD61304BC5}"/>
              </a:ext>
            </a:extLst>
          </p:cNvPr>
          <p:cNvGrpSpPr/>
          <p:nvPr/>
        </p:nvGrpSpPr>
        <p:grpSpPr>
          <a:xfrm>
            <a:off x="1087045" y="508646"/>
            <a:ext cx="3793695" cy="3169700"/>
            <a:chOff x="1087045" y="508646"/>
            <a:chExt cx="3793695" cy="3169700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B603A7D5-5BC8-4840-9190-C695FA29BD93}"/>
                </a:ext>
              </a:extLst>
            </p:cNvPr>
            <p:cNvGrpSpPr/>
            <p:nvPr/>
          </p:nvGrpSpPr>
          <p:grpSpPr>
            <a:xfrm>
              <a:off x="1270112" y="746011"/>
              <a:ext cx="3289392" cy="2763549"/>
              <a:chOff x="1680941" y="728769"/>
              <a:chExt cx="3289392" cy="2763549"/>
            </a:xfrm>
          </p:grpSpPr>
          <p:pic>
            <p:nvPicPr>
              <p:cNvPr id="51" name="Gráfico 50" descr="Círculos com setas com preenchimento sólido">
                <a:extLst>
                  <a:ext uri="{FF2B5EF4-FFF2-40B4-BE49-F238E27FC236}">
                    <a16:creationId xmlns:a16="http://schemas.microsoft.com/office/drawing/2014/main" id="{C1335D8A-1AAC-423A-B885-EA7E09A5E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680941" y="1737358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2FB84C5-585A-46E4-8D82-189FE8EAF69E}"/>
                  </a:ext>
                </a:extLst>
              </p:cNvPr>
              <p:cNvGrpSpPr/>
              <p:nvPr/>
            </p:nvGrpSpPr>
            <p:grpSpPr>
              <a:xfrm>
                <a:off x="2752032" y="728769"/>
                <a:ext cx="1093611" cy="914400"/>
                <a:chOff x="2520598" y="1325228"/>
                <a:chExt cx="1093611" cy="914400"/>
              </a:xfrm>
            </p:grpSpPr>
            <p:pic>
              <p:nvPicPr>
                <p:cNvPr id="58" name="Gráfico 57" descr="Funcionário de escritório com preenchimento sólido">
                  <a:extLst>
                    <a:ext uri="{FF2B5EF4-FFF2-40B4-BE49-F238E27FC236}">
                      <a16:creationId xmlns:a16="http://schemas.microsoft.com/office/drawing/2014/main" id="{3FBA2E51-3697-4F38-9AAD-462E8362FC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20598" y="132522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9" name="Gráfico 58" descr="Funcionário de escritório com preenchimento sólido">
                  <a:extLst>
                    <a:ext uri="{FF2B5EF4-FFF2-40B4-BE49-F238E27FC236}">
                      <a16:creationId xmlns:a16="http://schemas.microsoft.com/office/drawing/2014/main" id="{AF6F16E6-6D21-4FB6-85E1-8BF0F67481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4720" y="1490425"/>
                  <a:ext cx="659489" cy="659489"/>
                </a:xfrm>
                <a:prstGeom prst="rect">
                  <a:avLst/>
                </a:prstGeom>
              </p:spPr>
            </p:pic>
          </p:grpSp>
          <p:pic>
            <p:nvPicPr>
              <p:cNvPr id="53" name="Gráfico 52" descr="Reunião com preenchimento sólido">
                <a:extLst>
                  <a:ext uri="{FF2B5EF4-FFF2-40B4-BE49-F238E27FC236}">
                    <a16:creationId xmlns:a16="http://schemas.microsoft.com/office/drawing/2014/main" id="{0DBD7C1C-1744-4082-A606-C63E47234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055933" y="1679859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54" name="Agrupar 53">
                <a:extLst>
                  <a:ext uri="{FF2B5EF4-FFF2-40B4-BE49-F238E27FC236}">
                    <a16:creationId xmlns:a16="http://schemas.microsoft.com/office/drawing/2014/main" id="{8C6DF0BC-EFEB-46BA-A9A5-571C4FB8EFBE}"/>
                  </a:ext>
                </a:extLst>
              </p:cNvPr>
              <p:cNvGrpSpPr/>
              <p:nvPr/>
            </p:nvGrpSpPr>
            <p:grpSpPr>
              <a:xfrm>
                <a:off x="2851704" y="2577918"/>
                <a:ext cx="914400" cy="914400"/>
                <a:chOff x="5638800" y="2971800"/>
                <a:chExt cx="914400" cy="914400"/>
              </a:xfrm>
              <a:solidFill>
                <a:srgbClr val="4D6F76"/>
              </a:solidFill>
            </p:grpSpPr>
            <p:pic>
              <p:nvPicPr>
                <p:cNvPr id="56" name="Gráfico 55" descr="Computador com preenchimento sólido">
                  <a:extLst>
                    <a:ext uri="{FF2B5EF4-FFF2-40B4-BE49-F238E27FC236}">
                      <a16:creationId xmlns:a16="http://schemas.microsoft.com/office/drawing/2014/main" id="{0E23B6DC-2F5D-4160-BB1B-78B9121119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29718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7" name="Gráfico 56" descr="Servidor com preenchimento sólido">
                  <a:extLst>
                    <a:ext uri="{FF2B5EF4-FFF2-40B4-BE49-F238E27FC236}">
                      <a16:creationId xmlns:a16="http://schemas.microsoft.com/office/drawing/2014/main" id="{C356A8BC-7224-44FF-A953-9C1F24FAFB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0725" y="3206494"/>
                  <a:ext cx="405275" cy="405275"/>
                </a:xfrm>
                <a:prstGeom prst="rect">
                  <a:avLst/>
                </a:prstGeom>
              </p:spPr>
            </p:pic>
          </p:grpSp>
          <p:pic>
            <p:nvPicPr>
              <p:cNvPr id="55" name="Gráfico 54" descr="Diagrama de Venn com preenchimento sólido">
                <a:extLst>
                  <a:ext uri="{FF2B5EF4-FFF2-40B4-BE49-F238E27FC236}">
                    <a16:creationId xmlns:a16="http://schemas.microsoft.com/office/drawing/2014/main" id="{D4220500-E136-4A10-8B38-F79DFF71B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851704" y="166076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CDFD562B-C824-417B-A696-A02969DFD2BA}"/>
                </a:ext>
              </a:extLst>
            </p:cNvPr>
            <p:cNvSpPr/>
            <p:nvPr/>
          </p:nvSpPr>
          <p:spPr>
            <a:xfrm>
              <a:off x="1127079" y="508646"/>
              <a:ext cx="3566220" cy="113481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97C8A4A2-9E0C-4C96-8276-338327E3390A}"/>
                </a:ext>
              </a:extLst>
            </p:cNvPr>
            <p:cNvSpPr/>
            <p:nvPr/>
          </p:nvSpPr>
          <p:spPr>
            <a:xfrm>
              <a:off x="1314520" y="2729313"/>
              <a:ext cx="3566220" cy="94903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54647E88-3981-4D18-8255-0961A36A1755}"/>
                </a:ext>
              </a:extLst>
            </p:cNvPr>
            <p:cNvSpPr/>
            <p:nvPr/>
          </p:nvSpPr>
          <p:spPr>
            <a:xfrm>
              <a:off x="1087045" y="1747749"/>
              <a:ext cx="1115324" cy="113481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04B86B59-1F47-4CB6-9983-2D860F9C0A1F}"/>
                </a:ext>
              </a:extLst>
            </p:cNvPr>
            <p:cNvSpPr/>
            <p:nvPr/>
          </p:nvSpPr>
          <p:spPr>
            <a:xfrm>
              <a:off x="3691176" y="1514229"/>
              <a:ext cx="914400" cy="113481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6" name="Áudio 65">
            <a:hlinkClick r:id="" action="ppaction://media"/>
            <a:extLst>
              <a:ext uri="{FF2B5EF4-FFF2-40B4-BE49-F238E27FC236}">
                <a16:creationId xmlns:a16="http://schemas.microsoft.com/office/drawing/2014/main" id="{29DADE14-2F59-42ED-9A74-FD35F01E34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85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19"/>
    </mc:Choice>
    <mc:Fallback>
      <p:transition spd="slow" advTm="6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2,3 e 4 – Carteiras dos Colegas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Essencial da programação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Portfólio 1 – Carteira da Dupla</a:t>
              </a: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79" y="3744254"/>
            <a:ext cx="3278562" cy="155108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0BCE3DE-22CF-4A94-9E6E-3F3370B199D5}"/>
              </a:ext>
            </a:extLst>
          </p:cNvPr>
          <p:cNvGrpSpPr/>
          <p:nvPr/>
        </p:nvGrpSpPr>
        <p:grpSpPr>
          <a:xfrm>
            <a:off x="6096000" y="1269692"/>
            <a:ext cx="5199761" cy="4402407"/>
            <a:chOff x="6096000" y="1269692"/>
            <a:chExt cx="5199761" cy="4402407"/>
          </a:xfrm>
        </p:grpSpPr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7009FDE6-6758-45F8-AA1A-E7AA20BBC2FC}"/>
                </a:ext>
              </a:extLst>
            </p:cNvPr>
            <p:cNvGrpSpPr/>
            <p:nvPr/>
          </p:nvGrpSpPr>
          <p:grpSpPr>
            <a:xfrm>
              <a:off x="7362924" y="1269692"/>
              <a:ext cx="2960116" cy="1465789"/>
              <a:chOff x="7157067" y="1247517"/>
              <a:chExt cx="2960116" cy="1465789"/>
            </a:xfrm>
          </p:grpSpPr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97BFA109-A38A-4C2E-8F88-B241673DF4D0}"/>
                  </a:ext>
                </a:extLst>
              </p:cNvPr>
              <p:cNvSpPr/>
              <p:nvPr/>
            </p:nvSpPr>
            <p:spPr>
              <a:xfrm>
                <a:off x="7157067" y="1247517"/>
                <a:ext cx="2960116" cy="14657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885F52E5-4920-4BB3-895D-08F9CFB84B26}"/>
                  </a:ext>
                </a:extLst>
              </p:cNvPr>
              <p:cNvSpPr/>
              <p:nvPr/>
            </p:nvSpPr>
            <p:spPr>
              <a:xfrm>
                <a:off x="7157067" y="1247517"/>
                <a:ext cx="2769866" cy="1465789"/>
              </a:xfrm>
              <a:prstGeom prst="roundRect">
                <a:avLst/>
              </a:prstGeom>
              <a:solidFill>
                <a:srgbClr val="4D6F7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/>
                  <a:t>Melhor Portfólio:</a:t>
                </a:r>
              </a:p>
              <a:p>
                <a:pPr algn="ctr"/>
                <a:endParaRPr lang="pt-BR" dirty="0"/>
              </a:p>
              <a:p>
                <a:pPr algn="ctr"/>
                <a:r>
                  <a:rPr lang="pt-BR" sz="4400" b="1" dirty="0"/>
                  <a:t>2</a:t>
                </a:r>
                <a:endParaRPr lang="pt-BR" b="1" dirty="0"/>
              </a:p>
            </p:txBody>
          </p:sp>
        </p:grp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975F49B0-FCFD-486A-8994-E4A327D5074E}"/>
                </a:ext>
              </a:extLst>
            </p:cNvPr>
            <p:cNvGrpSpPr/>
            <p:nvPr/>
          </p:nvGrpSpPr>
          <p:grpSpPr>
            <a:xfrm>
              <a:off x="6096000" y="3441322"/>
              <a:ext cx="5199761" cy="2230777"/>
              <a:chOff x="6096000" y="3441322"/>
              <a:chExt cx="5199761" cy="2230777"/>
            </a:xfrm>
          </p:grpSpPr>
          <p:pic>
            <p:nvPicPr>
              <p:cNvPr id="24" name="Imagem 23">
                <a:extLst>
                  <a:ext uri="{FF2B5EF4-FFF2-40B4-BE49-F238E27FC236}">
                    <a16:creationId xmlns:a16="http://schemas.microsoft.com/office/drawing/2014/main" id="{48306E7A-5BA4-45AD-9F18-642AA68F5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46748" y="3441322"/>
                <a:ext cx="2449013" cy="990822"/>
              </a:xfrm>
              <a:prstGeom prst="rect">
                <a:avLst/>
              </a:prstGeom>
            </p:spPr>
          </p:pic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F1CB3743-434B-4EB9-AF68-C04E65B6A2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45276" y="3480026"/>
                <a:ext cx="2299797" cy="990822"/>
              </a:xfrm>
              <a:prstGeom prst="rect">
                <a:avLst/>
              </a:prstGeom>
            </p:spPr>
          </p:pic>
          <p:pic>
            <p:nvPicPr>
              <p:cNvPr id="45" name="Imagem 44">
                <a:extLst>
                  <a:ext uri="{FF2B5EF4-FFF2-40B4-BE49-F238E27FC236}">
                    <a16:creationId xmlns:a16="http://schemas.microsoft.com/office/drawing/2014/main" id="{371F8F80-EBB6-423D-B076-753691595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96000" y="4681278"/>
                <a:ext cx="2481772" cy="990821"/>
              </a:xfrm>
              <a:prstGeom prst="rect">
                <a:avLst/>
              </a:prstGeom>
            </p:spPr>
          </p:pic>
          <p:pic>
            <p:nvPicPr>
              <p:cNvPr id="47" name="Imagem 46">
                <a:extLst>
                  <a:ext uri="{FF2B5EF4-FFF2-40B4-BE49-F238E27FC236}">
                    <a16:creationId xmlns:a16="http://schemas.microsoft.com/office/drawing/2014/main" id="{4FF2C130-3DA4-461C-8635-6CA2AA928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46748" y="4681278"/>
                <a:ext cx="2377971" cy="990821"/>
              </a:xfrm>
              <a:prstGeom prst="rect">
                <a:avLst/>
              </a:prstGeom>
            </p:spPr>
          </p:pic>
        </p:grp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0F53CDB8-6C88-4BF0-8CD6-C1B3583DA25D}"/>
              </a:ext>
            </a:extLst>
          </p:cNvPr>
          <p:cNvGrpSpPr/>
          <p:nvPr/>
        </p:nvGrpSpPr>
        <p:grpSpPr>
          <a:xfrm>
            <a:off x="1087045" y="508646"/>
            <a:ext cx="3793695" cy="3169700"/>
            <a:chOff x="1087045" y="508646"/>
            <a:chExt cx="3793695" cy="3169700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0BF866F1-0E6F-4777-B363-5C7F9ABB4DF2}"/>
                </a:ext>
              </a:extLst>
            </p:cNvPr>
            <p:cNvGrpSpPr/>
            <p:nvPr/>
          </p:nvGrpSpPr>
          <p:grpSpPr>
            <a:xfrm>
              <a:off x="1270112" y="746011"/>
              <a:ext cx="3289392" cy="2763549"/>
              <a:chOff x="1680941" y="728769"/>
              <a:chExt cx="3289392" cy="2763549"/>
            </a:xfrm>
          </p:grpSpPr>
          <p:pic>
            <p:nvPicPr>
              <p:cNvPr id="52" name="Gráfico 51" descr="Círculos com setas com preenchimento sólido">
                <a:extLst>
                  <a:ext uri="{FF2B5EF4-FFF2-40B4-BE49-F238E27FC236}">
                    <a16:creationId xmlns:a16="http://schemas.microsoft.com/office/drawing/2014/main" id="{E9640A45-1AF3-4613-8E34-E2063407A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680941" y="1737358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53" name="Agrupar 52">
                <a:extLst>
                  <a:ext uri="{FF2B5EF4-FFF2-40B4-BE49-F238E27FC236}">
                    <a16:creationId xmlns:a16="http://schemas.microsoft.com/office/drawing/2014/main" id="{D3F1D11A-4D40-46E7-8A43-9C94DB906FE7}"/>
                  </a:ext>
                </a:extLst>
              </p:cNvPr>
              <p:cNvGrpSpPr/>
              <p:nvPr/>
            </p:nvGrpSpPr>
            <p:grpSpPr>
              <a:xfrm>
                <a:off x="2752032" y="728769"/>
                <a:ext cx="1093611" cy="914400"/>
                <a:chOff x="2520598" y="1325228"/>
                <a:chExt cx="1093611" cy="914400"/>
              </a:xfrm>
            </p:grpSpPr>
            <p:pic>
              <p:nvPicPr>
                <p:cNvPr id="59" name="Gráfico 58" descr="Funcionário de escritório com preenchimento sólido">
                  <a:extLst>
                    <a:ext uri="{FF2B5EF4-FFF2-40B4-BE49-F238E27FC236}">
                      <a16:creationId xmlns:a16="http://schemas.microsoft.com/office/drawing/2014/main" id="{75B2D8DC-D479-4B44-9190-4035C7A305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20598" y="132522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60" name="Gráfico 59" descr="Funcionário de escritório com preenchimento sólido">
                  <a:extLst>
                    <a:ext uri="{FF2B5EF4-FFF2-40B4-BE49-F238E27FC236}">
                      <a16:creationId xmlns:a16="http://schemas.microsoft.com/office/drawing/2014/main" id="{47547275-2DE2-426C-968E-5EB1A99F40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4720" y="1490425"/>
                  <a:ext cx="659489" cy="659489"/>
                </a:xfrm>
                <a:prstGeom prst="rect">
                  <a:avLst/>
                </a:prstGeom>
              </p:spPr>
            </p:pic>
          </p:grpSp>
          <p:pic>
            <p:nvPicPr>
              <p:cNvPr id="54" name="Gráfico 53" descr="Reunião com preenchimento sólido">
                <a:extLst>
                  <a:ext uri="{FF2B5EF4-FFF2-40B4-BE49-F238E27FC236}">
                    <a16:creationId xmlns:a16="http://schemas.microsoft.com/office/drawing/2014/main" id="{71C9D7C4-3EF3-4038-A471-995900BF0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4055933" y="1679859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55" name="Agrupar 54">
                <a:extLst>
                  <a:ext uri="{FF2B5EF4-FFF2-40B4-BE49-F238E27FC236}">
                    <a16:creationId xmlns:a16="http://schemas.microsoft.com/office/drawing/2014/main" id="{D5F4133B-46B2-43F6-92D0-5C2119FE6FCE}"/>
                  </a:ext>
                </a:extLst>
              </p:cNvPr>
              <p:cNvGrpSpPr/>
              <p:nvPr/>
            </p:nvGrpSpPr>
            <p:grpSpPr>
              <a:xfrm>
                <a:off x="2851704" y="2577918"/>
                <a:ext cx="914400" cy="914400"/>
                <a:chOff x="5638800" y="2971800"/>
                <a:chExt cx="914400" cy="914400"/>
              </a:xfrm>
              <a:solidFill>
                <a:srgbClr val="4D6F76"/>
              </a:solidFill>
            </p:grpSpPr>
            <p:pic>
              <p:nvPicPr>
                <p:cNvPr id="57" name="Gráfico 56" descr="Computador com preenchimento sólido">
                  <a:extLst>
                    <a:ext uri="{FF2B5EF4-FFF2-40B4-BE49-F238E27FC236}">
                      <a16:creationId xmlns:a16="http://schemas.microsoft.com/office/drawing/2014/main" id="{2F173905-6296-47BB-BC0D-3892219396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29718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8" name="Gráfico 57" descr="Servidor com preenchimento sólido">
                  <a:extLst>
                    <a:ext uri="{FF2B5EF4-FFF2-40B4-BE49-F238E27FC236}">
                      <a16:creationId xmlns:a16="http://schemas.microsoft.com/office/drawing/2014/main" id="{1E57DEE8-F0F4-422E-9A74-2B227B0E7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0725" y="3206494"/>
                  <a:ext cx="405275" cy="405275"/>
                </a:xfrm>
                <a:prstGeom prst="rect">
                  <a:avLst/>
                </a:prstGeom>
              </p:spPr>
            </p:pic>
          </p:grpSp>
          <p:pic>
            <p:nvPicPr>
              <p:cNvPr id="56" name="Gráfico 55" descr="Diagrama de Venn com preenchimento sólido">
                <a:extLst>
                  <a:ext uri="{FF2B5EF4-FFF2-40B4-BE49-F238E27FC236}">
                    <a16:creationId xmlns:a16="http://schemas.microsoft.com/office/drawing/2014/main" id="{3A868126-1974-41DB-9487-C07771C57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2851704" y="166076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CC64BBBC-D344-463C-99A7-793A9A6081EC}"/>
                </a:ext>
              </a:extLst>
            </p:cNvPr>
            <p:cNvSpPr/>
            <p:nvPr/>
          </p:nvSpPr>
          <p:spPr>
            <a:xfrm>
              <a:off x="1127079" y="508646"/>
              <a:ext cx="3566220" cy="113481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D48DE500-5762-4787-ACE8-98447EC76B05}"/>
                </a:ext>
              </a:extLst>
            </p:cNvPr>
            <p:cNvSpPr/>
            <p:nvPr/>
          </p:nvSpPr>
          <p:spPr>
            <a:xfrm>
              <a:off x="1314520" y="2729313"/>
              <a:ext cx="3566220" cy="94903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611A0CEE-D451-442A-BA48-A506AE39E121}"/>
                </a:ext>
              </a:extLst>
            </p:cNvPr>
            <p:cNvSpPr/>
            <p:nvPr/>
          </p:nvSpPr>
          <p:spPr>
            <a:xfrm>
              <a:off x="1087045" y="1747749"/>
              <a:ext cx="1115324" cy="113481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07458F88-1072-43F2-95B0-FDFF2D6345ED}"/>
                </a:ext>
              </a:extLst>
            </p:cNvPr>
            <p:cNvSpPr/>
            <p:nvPr/>
          </p:nvSpPr>
          <p:spPr>
            <a:xfrm>
              <a:off x="3691176" y="1514229"/>
              <a:ext cx="914400" cy="113481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2" name="Áudio 21">
            <a:hlinkClick r:id="" action="ppaction://media"/>
            <a:extLst>
              <a:ext uri="{FF2B5EF4-FFF2-40B4-BE49-F238E27FC236}">
                <a16:creationId xmlns:a16="http://schemas.microsoft.com/office/drawing/2014/main" id="{622BC5C5-E2E0-4105-98C6-066EA6CF60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88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71"/>
    </mc:Choice>
    <mc:Fallback>
      <p:transition spd="slow" advTm="40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563</Words>
  <Application>Microsoft Office PowerPoint</Application>
  <PresentationFormat>Widescreen</PresentationFormat>
  <Paragraphs>125</Paragraphs>
  <Slides>15</Slides>
  <Notes>0</Notes>
  <HiddenSlides>0</HiddenSlides>
  <MMClips>11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Montserrat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ALONSO CASELLA</dc:creator>
  <cp:lastModifiedBy>JOÃO ALONSO CASELLA</cp:lastModifiedBy>
  <cp:revision>1</cp:revision>
  <dcterms:created xsi:type="dcterms:W3CDTF">2022-03-25T02:04:00Z</dcterms:created>
  <dcterms:modified xsi:type="dcterms:W3CDTF">2022-03-25T07:56:49Z</dcterms:modified>
</cp:coreProperties>
</file>